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313863"/>
  <p:defaultTextStyle>
    <a:defPPr>
      <a:defRPr lang="sv-SE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2070" y="-96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84"/>
      </p:cViewPr>
      <p:guideLst>
        <p:guide orient="horz" pos="2934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693"/>
          </a:xfrm>
          <a:prstGeom prst="rect">
            <a:avLst/>
          </a:prstGeom>
        </p:spPr>
        <p:txBody>
          <a:bodyPr vert="horz" lIns="92402" tIns="46201" rIns="92402" bIns="46201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5693"/>
          </a:xfrm>
          <a:prstGeom prst="rect">
            <a:avLst/>
          </a:prstGeom>
        </p:spPr>
        <p:txBody>
          <a:bodyPr vert="horz" lIns="92402" tIns="46201" rIns="92402" bIns="46201" rtlCol="0"/>
          <a:lstStyle>
            <a:lvl1pPr algn="r">
              <a:defRPr sz="1200"/>
            </a:lvl1pPr>
          </a:lstStyle>
          <a:p>
            <a:fld id="{61AD2F0C-9CDF-4D88-AEEB-E740C8BCD012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698500"/>
            <a:ext cx="24701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2" tIns="46201" rIns="92402" bIns="46201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2402" tIns="46201" rIns="92402" bIns="46201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2402" tIns="46201" rIns="92402" bIns="46201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2402" tIns="46201" rIns="92402" bIns="46201" rtlCol="0" anchor="b"/>
          <a:lstStyle>
            <a:lvl1pPr algn="r">
              <a:defRPr sz="1200"/>
            </a:lvl1pPr>
          </a:lstStyle>
          <a:p>
            <a:fld id="{E3F426CB-603D-4468-8674-21AAAFEC5C5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40271" y="3690516"/>
            <a:ext cx="6408712" cy="2732758"/>
          </a:xfrm>
        </p:spPr>
        <p:txBody>
          <a:bodyPr/>
          <a:lstStyle>
            <a:lvl1pPr marL="0" indent="0" algn="l">
              <a:buNone/>
              <a:defRPr lang="sv-SE" b="1" i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b="0" i="0" dirty="0" smtClean="0">
                <a:solidFill>
                  <a:srgbClr val="333333"/>
                </a:solidFill>
                <a:latin typeface="verdana"/>
              </a:rPr>
              <a:t>Nu är det dags för ett möte för bildandet av VA- förening sträckan </a:t>
            </a:r>
            <a:r>
              <a:rPr lang="sv-SE" b="0" i="0" dirty="0" err="1" smtClean="0">
                <a:solidFill>
                  <a:srgbClr val="333333"/>
                </a:solidFill>
                <a:latin typeface="verdana"/>
              </a:rPr>
              <a:t>Skolan-Uttorp</a:t>
            </a:r>
            <a:r>
              <a:rPr lang="sv-SE" b="0" i="0" dirty="0" smtClean="0">
                <a:solidFill>
                  <a:srgbClr val="333333"/>
                </a:solidFill>
                <a:latin typeface="verdana"/>
              </a:rPr>
              <a:t>.</a:t>
            </a:r>
          </a:p>
          <a:p>
            <a:endParaRPr lang="sv-SE" b="0" i="0" dirty="0" smtClean="0">
              <a:solidFill>
                <a:srgbClr val="333333"/>
              </a:solidFill>
              <a:latin typeface="verdana"/>
            </a:endParaRPr>
          </a:p>
          <a:p>
            <a:r>
              <a:rPr lang="sv-SE" b="0" i="0" dirty="0" smtClean="0">
                <a:solidFill>
                  <a:srgbClr val="333333"/>
                </a:solidFill>
                <a:latin typeface="verdana"/>
              </a:rPr>
              <a:t>Lördag den 14/8 Kl:14.00 på Folkets hus.</a:t>
            </a:r>
          </a:p>
          <a:p>
            <a:endParaRPr lang="sv-SE" b="0" i="0" dirty="0" smtClean="0">
              <a:solidFill>
                <a:srgbClr val="333333"/>
              </a:solidFill>
              <a:latin typeface="verdana"/>
            </a:endParaRPr>
          </a:p>
          <a:p>
            <a:r>
              <a:rPr lang="sv-SE" b="0" i="0" dirty="0" smtClean="0">
                <a:solidFill>
                  <a:srgbClr val="333333"/>
                </a:solidFill>
                <a:latin typeface="verdana"/>
              </a:rPr>
              <a:t>Alla intresserade hälsas Välkomna!</a:t>
            </a:r>
            <a:endParaRPr lang="sv-SE" b="0" i="0" dirty="0">
              <a:solidFill>
                <a:srgbClr val="333333"/>
              </a:solidFill>
              <a:latin typeface="verdana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26" name="Picture 2" descr="C:\Users\Janne\AppData\Local\Microsoft\Windows\Temporary Internet Files\Content.IE5\WG7XRCK6\MP900400015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8703" y="306140"/>
            <a:ext cx="2893328" cy="19281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ktangel 7"/>
          <p:cNvSpPr/>
          <p:nvPr userDrawn="1"/>
        </p:nvSpPr>
        <p:spPr>
          <a:xfrm>
            <a:off x="468263" y="738188"/>
            <a:ext cx="6696744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199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VA-</a:t>
            </a:r>
            <a:r>
              <a:rPr lang="sv-SE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möte!</a:t>
            </a:r>
            <a:endParaRPr lang="sv-SE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8A5C-18CF-44E6-83A1-158C1732E304}" type="datetimeFigureOut">
              <a:rPr lang="sv-SE" smtClean="0"/>
              <a:pPr/>
              <a:t>2010-08-08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B5C34-7CF6-496D-BBF5-AEAEF04E396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40271" y="3690516"/>
            <a:ext cx="6408712" cy="6120680"/>
          </a:xfrm>
        </p:spPr>
        <p:txBody>
          <a:bodyPr>
            <a:normAutofit lnSpcReduction="10000"/>
          </a:bodyPr>
          <a:lstStyle/>
          <a:p>
            <a:r>
              <a:rPr lang="sv-SE" dirty="0"/>
              <a:t>Nu är det dags för ett möte för bildandet </a:t>
            </a:r>
            <a:r>
              <a:rPr lang="sv-SE"/>
              <a:t>av </a:t>
            </a:r>
            <a:r>
              <a:rPr lang="sv-SE" smtClean="0"/>
              <a:t>VA- </a:t>
            </a:r>
            <a:r>
              <a:rPr lang="sv-SE" dirty="0"/>
              <a:t>förening sträckan </a:t>
            </a:r>
            <a:r>
              <a:rPr lang="sv-SE" dirty="0" err="1" smtClean="0"/>
              <a:t>Skolan-Uttorp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b="0" dirty="0"/>
              <a:t>Lördag den 14/8 Kl:14.00 på Folkets </a:t>
            </a:r>
            <a:r>
              <a:rPr lang="sv-SE" b="0" dirty="0" smtClean="0"/>
              <a:t>hus.</a:t>
            </a:r>
          </a:p>
          <a:p>
            <a:endParaRPr lang="sv-SE" b="0" dirty="0"/>
          </a:p>
          <a:p>
            <a:r>
              <a:rPr lang="sv-SE" b="0" dirty="0"/>
              <a:t>Alla intresserade hälsas </a:t>
            </a:r>
            <a:r>
              <a:rPr lang="sv-SE" b="0" dirty="0" smtClean="0"/>
              <a:t>Välkomna!</a:t>
            </a:r>
            <a:endParaRPr lang="sv-SE" b="0" dirty="0"/>
          </a:p>
          <a:p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</Words>
  <Application>Microsoft Office PowerPoint</Application>
  <PresentationFormat>Anpassad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Janne</dc:creator>
  <cp:lastModifiedBy>Janne</cp:lastModifiedBy>
  <cp:revision>4</cp:revision>
  <dcterms:created xsi:type="dcterms:W3CDTF">2010-08-08T11:10:10Z</dcterms:created>
  <dcterms:modified xsi:type="dcterms:W3CDTF">2010-08-08T11:54:39Z</dcterms:modified>
</cp:coreProperties>
</file>