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94568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A10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67" autoAdjust="0"/>
  </p:normalViewPr>
  <p:slideViewPr>
    <p:cSldViewPr>
      <p:cViewPr>
        <p:scale>
          <a:sx n="100" d="100"/>
          <a:sy n="100" d="100"/>
        </p:scale>
        <p:origin x="-930" y="245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CCC5F-E9AB-43CB-B767-32E6F4605190}" type="datetimeFigureOut">
              <a:rPr lang="sv-SE" smtClean="0"/>
              <a:pPr/>
              <a:t>2009-02-02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3C2A-2BD5-411A-914E-6B93767D2C1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CCC5F-E9AB-43CB-B767-32E6F4605190}" type="datetimeFigureOut">
              <a:rPr lang="sv-SE" smtClean="0"/>
              <a:pPr/>
              <a:t>2009-02-02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3C2A-2BD5-411A-914E-6B93767D2C1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CCC5F-E9AB-43CB-B767-32E6F4605190}" type="datetimeFigureOut">
              <a:rPr lang="sv-SE" smtClean="0"/>
              <a:pPr/>
              <a:t>2009-02-02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3C2A-2BD5-411A-914E-6B93767D2C1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CCC5F-E9AB-43CB-B767-32E6F4605190}" type="datetimeFigureOut">
              <a:rPr lang="sv-SE" smtClean="0"/>
              <a:pPr/>
              <a:t>2009-02-02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3C2A-2BD5-411A-914E-6B93767D2C1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CCC5F-E9AB-43CB-B767-32E6F4605190}" type="datetimeFigureOut">
              <a:rPr lang="sv-SE" smtClean="0"/>
              <a:pPr/>
              <a:t>2009-02-02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3C2A-2BD5-411A-914E-6B93767D2C1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CCC5F-E9AB-43CB-B767-32E6F4605190}" type="datetimeFigureOut">
              <a:rPr lang="sv-SE" smtClean="0"/>
              <a:pPr/>
              <a:t>2009-02-02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3C2A-2BD5-411A-914E-6B93767D2C1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CCC5F-E9AB-43CB-B767-32E6F4605190}" type="datetimeFigureOut">
              <a:rPr lang="sv-SE" smtClean="0"/>
              <a:pPr/>
              <a:t>2009-02-02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3C2A-2BD5-411A-914E-6B93767D2C1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CCC5F-E9AB-43CB-B767-32E6F4605190}" type="datetimeFigureOut">
              <a:rPr lang="sv-SE" smtClean="0"/>
              <a:pPr/>
              <a:t>2009-02-02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3C2A-2BD5-411A-914E-6B93767D2C1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CCC5F-E9AB-43CB-B767-32E6F4605190}" type="datetimeFigureOut">
              <a:rPr lang="sv-SE" smtClean="0"/>
              <a:pPr/>
              <a:t>2009-02-02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3C2A-2BD5-411A-914E-6B93767D2C1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CCC5F-E9AB-43CB-B767-32E6F4605190}" type="datetimeFigureOut">
              <a:rPr lang="sv-SE" smtClean="0"/>
              <a:pPr/>
              <a:t>2009-02-02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3C2A-2BD5-411A-914E-6B93767D2C1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CCC5F-E9AB-43CB-B767-32E6F4605190}" type="datetimeFigureOut">
              <a:rPr lang="sv-SE" smtClean="0"/>
              <a:pPr/>
              <a:t>2009-02-02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3C2A-2BD5-411A-914E-6B93767D2C1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CCC5F-E9AB-43CB-B767-32E6F4605190}" type="datetimeFigureOut">
              <a:rPr lang="sv-SE" smtClean="0"/>
              <a:pPr/>
              <a:t>2009-02-02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C3C2A-2BD5-411A-914E-6B93767D2C14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100_6175.jpg"/>
          <p:cNvPicPr>
            <a:picLocks noChangeAspect="1"/>
          </p:cNvPicPr>
          <p:nvPr/>
        </p:nvPicPr>
        <p:blipFill>
          <a:blip r:embed="rId2" cstate="print">
            <a:lum bright="10000"/>
          </a:blip>
          <a:stretch>
            <a:fillRect/>
          </a:stretch>
        </p:blipFill>
        <p:spPr>
          <a:xfrm>
            <a:off x="4000504" y="571472"/>
            <a:ext cx="2268954" cy="1785950"/>
          </a:xfrm>
          <a:prstGeom prst="rect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00042" y="2285984"/>
            <a:ext cx="5829300" cy="785817"/>
          </a:xfrm>
        </p:spPr>
        <p:txBody>
          <a:bodyPr/>
          <a:lstStyle/>
          <a:p>
            <a:r>
              <a:rPr lang="sv-SE" b="1" dirty="0" smtClean="0"/>
              <a:t>Kom med och påverka!</a:t>
            </a:r>
            <a:endParaRPr lang="sv-SE" b="1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642918" y="3071802"/>
            <a:ext cx="5500726" cy="4572032"/>
          </a:xfrm>
        </p:spPr>
        <p:txBody>
          <a:bodyPr>
            <a:noAutofit/>
          </a:bodyPr>
          <a:lstStyle/>
          <a:p>
            <a:pPr algn="l"/>
            <a:r>
              <a:rPr lang="sv-SE" sz="1800" dirty="0" smtClean="0">
                <a:solidFill>
                  <a:schemeClr val="tx1"/>
                </a:solidFill>
              </a:rPr>
              <a:t>I samhällsföreningen engagerar vi oss avseende </a:t>
            </a:r>
            <a:r>
              <a:rPr lang="sv-SE" sz="1800" dirty="0" err="1" smtClean="0">
                <a:solidFill>
                  <a:schemeClr val="tx1"/>
                </a:solidFill>
              </a:rPr>
              <a:t>Sturkös</a:t>
            </a:r>
            <a:r>
              <a:rPr lang="sv-SE" sz="1800" dirty="0" smtClean="0">
                <a:solidFill>
                  <a:schemeClr val="tx1"/>
                </a:solidFill>
              </a:rPr>
              <a:t> framtid och utveckling. Detta oavsett den politiska ledningens färg, inriktning eller tillhörighet. </a:t>
            </a:r>
          </a:p>
        </p:txBody>
      </p:sp>
      <p:pic>
        <p:nvPicPr>
          <p:cNvPr id="4" name="Bildobjekt 3" descr="vinterbåt.jpg"/>
          <p:cNvPicPr>
            <a:picLocks noChangeAspect="1"/>
          </p:cNvPicPr>
          <p:nvPr/>
        </p:nvPicPr>
        <p:blipFill>
          <a:blip r:embed="rId3" cstate="print">
            <a:lum bright="10000"/>
          </a:blip>
          <a:stretch>
            <a:fillRect/>
          </a:stretch>
        </p:blipFill>
        <p:spPr>
          <a:xfrm>
            <a:off x="1928802" y="571472"/>
            <a:ext cx="2433069" cy="1714512"/>
          </a:xfrm>
          <a:prstGeom prst="rect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pic>
        <p:nvPicPr>
          <p:cNvPr id="6" name="Bildobjekt 5" descr="oktobereftermiddag.JPG"/>
          <p:cNvPicPr>
            <a:picLocks noChangeAspect="1"/>
          </p:cNvPicPr>
          <p:nvPr/>
        </p:nvPicPr>
        <p:blipFill>
          <a:blip r:embed="rId4" cstate="print">
            <a:lum bright="10000"/>
          </a:blip>
          <a:stretch>
            <a:fillRect/>
          </a:stretch>
        </p:blipFill>
        <p:spPr>
          <a:xfrm>
            <a:off x="0" y="571472"/>
            <a:ext cx="2267467" cy="1654876"/>
          </a:xfrm>
          <a:prstGeom prst="rect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sp>
        <p:nvSpPr>
          <p:cNvPr id="7" name="textruta 6"/>
          <p:cNvSpPr txBox="1"/>
          <p:nvPr/>
        </p:nvSpPr>
        <p:spPr>
          <a:xfrm rot="21287507">
            <a:off x="4357694" y="214282"/>
            <a:ext cx="1937799" cy="369332"/>
          </a:xfrm>
          <a:prstGeom prst="rect">
            <a:avLst/>
          </a:prstGeom>
          <a:noFill/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txBody>
          <a:bodyPr wrap="square" rtlCol="0">
            <a:spAutoFit/>
          </a:bodyPr>
          <a:lstStyle/>
          <a:p>
            <a:r>
              <a:rPr lang="sv-SE" b="1" dirty="0" err="1" smtClean="0">
                <a:solidFill>
                  <a:srgbClr val="A5A101"/>
                </a:solidFill>
              </a:rPr>
              <a:t>www.sturko.org</a:t>
            </a:r>
            <a:endParaRPr lang="sv-SE" b="1" dirty="0">
              <a:solidFill>
                <a:srgbClr val="A5A101"/>
              </a:solidFill>
            </a:endParaRPr>
          </a:p>
        </p:txBody>
      </p:sp>
      <p:pic>
        <p:nvPicPr>
          <p:cNvPr id="8" name="Bildobjekt 7" descr="valkommen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71942" y="4596226"/>
            <a:ext cx="1714512" cy="11479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Underrubrik 2"/>
          <p:cNvSpPr txBox="1">
            <a:spLocks/>
          </p:cNvSpPr>
          <p:nvPr/>
        </p:nvSpPr>
        <p:spPr>
          <a:xfrm>
            <a:off x="642918" y="4071934"/>
            <a:ext cx="4357718" cy="25003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6195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b="1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Områden för vårt engagemang:</a:t>
            </a:r>
          </a:p>
          <a:p>
            <a:pPr marL="361950" lvl="0">
              <a:spcBef>
                <a:spcPct val="20000"/>
              </a:spcBef>
              <a:buFont typeface="Wingdings" pitchFamily="2" charset="2"/>
              <a:buChar char="v"/>
            </a:pPr>
            <a:r>
              <a:rPr lang="sv-SE" dirty="0"/>
              <a:t> </a:t>
            </a:r>
            <a:r>
              <a:rPr lang="sv-SE" dirty="0" smtClean="0"/>
              <a:t> Boende</a:t>
            </a:r>
          </a:p>
          <a:p>
            <a:pPr marL="361950" lvl="0">
              <a:spcBef>
                <a:spcPct val="20000"/>
              </a:spcBef>
              <a:buFont typeface="Wingdings" pitchFamily="2" charset="2"/>
              <a:buChar char="v"/>
            </a:pPr>
            <a:r>
              <a:rPr lang="sv-SE" dirty="0" smtClean="0"/>
              <a:t>  Barnomsorg</a:t>
            </a:r>
            <a:endParaRPr kumimoji="0" lang="sv-SE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1950" lvl="0">
              <a:spcBef>
                <a:spcPct val="20000"/>
              </a:spcBef>
              <a:buFont typeface="Wingdings" pitchFamily="2" charset="2"/>
              <a:buChar char="v"/>
            </a:pPr>
            <a:r>
              <a:rPr lang="sv-SE" dirty="0" smtClean="0"/>
              <a:t>  Äldreomsorg   </a:t>
            </a:r>
            <a:endParaRPr kumimoji="0" lang="sv-SE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1950">
              <a:spcBef>
                <a:spcPct val="20000"/>
              </a:spcBef>
              <a:buFont typeface="Wingdings" pitchFamily="2" charset="2"/>
              <a:buChar char="v"/>
            </a:pPr>
            <a:r>
              <a:rPr kumimoji="0" lang="sv-SE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lang="sv-SE" dirty="0" smtClean="0"/>
              <a:t>Skola</a:t>
            </a:r>
          </a:p>
          <a:p>
            <a:pPr marL="361950" lvl="0">
              <a:spcBef>
                <a:spcPct val="20000"/>
              </a:spcBef>
              <a:buFont typeface="Wingdings" pitchFamily="2" charset="2"/>
              <a:buChar char="v"/>
            </a:pPr>
            <a:r>
              <a:rPr lang="sv-SE" dirty="0" smtClean="0"/>
              <a:t>  Miljö</a:t>
            </a:r>
            <a:endParaRPr kumimoji="0" lang="sv-SE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1950" lvl="0">
              <a:spcBef>
                <a:spcPct val="20000"/>
              </a:spcBef>
              <a:buFont typeface="Wingdings" pitchFamily="2" charset="2"/>
              <a:buChar char="v"/>
              <a:defRPr/>
            </a:pPr>
            <a:r>
              <a:rPr lang="sv-SE" dirty="0" smtClean="0"/>
              <a:t>  Nyetablering av företag</a:t>
            </a:r>
            <a:endParaRPr kumimoji="0" lang="sv-SE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Underrubrik 3"/>
          <p:cNvSpPr txBox="1">
            <a:spLocks/>
          </p:cNvSpPr>
          <p:nvPr/>
        </p:nvSpPr>
        <p:spPr>
          <a:xfrm>
            <a:off x="357166" y="6429388"/>
            <a:ext cx="5929354" cy="2000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6195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Kom med Du också, bli medlem i  </a:t>
            </a:r>
            <a:r>
              <a:rPr kumimoji="0" lang="sv-SE" sz="2000" b="1" i="1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Sturkö</a:t>
            </a:r>
            <a:r>
              <a:rPr kumimoji="0" lang="sv-SE" sz="2000" b="1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sv-SE" sz="2000" b="1" i="1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Samhälls-förening</a:t>
            </a:r>
            <a:r>
              <a:rPr kumimoji="0" lang="sv-SE" sz="2000" b="1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sv-SE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och få </a:t>
            </a:r>
            <a:r>
              <a:rPr kumimoji="0" lang="sv-SE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bl.a. </a:t>
            </a:r>
            <a:r>
              <a:rPr kumimoji="0" lang="sv-SE" b="1" i="1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Sturköbladet</a:t>
            </a:r>
            <a:r>
              <a:rPr kumimoji="0" lang="sv-SE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sv-SE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på köpet.</a:t>
            </a:r>
          </a:p>
          <a:p>
            <a:pPr marL="36195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Årsavgift 140:- för</a:t>
            </a:r>
            <a:r>
              <a:rPr kumimoji="0" lang="sv-SE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Dig på </a:t>
            </a:r>
            <a:r>
              <a:rPr kumimoji="0" lang="sv-SE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Sturkö</a:t>
            </a:r>
            <a:r>
              <a:rPr kumimoji="0" lang="sv-SE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/ </a:t>
            </a:r>
            <a:r>
              <a:rPr kumimoji="0" lang="sv-SE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Tjurkö</a:t>
            </a:r>
            <a:r>
              <a:rPr kumimoji="0" lang="sv-SE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, övriga 190:- </a:t>
            </a:r>
            <a:endParaRPr kumimoji="0" lang="sv-SE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195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Gå in på</a:t>
            </a:r>
            <a:r>
              <a:rPr kumimoji="0" lang="sv-SE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sv-SE" b="0" i="0" u="sng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www.sturko.org</a:t>
            </a:r>
            <a:r>
              <a:rPr kumimoji="0" lang="sv-SE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sv-SE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och anmäl Ditt intresse för att vara med.  Eller ring Jan </a:t>
            </a:r>
            <a:r>
              <a:rPr kumimoji="0" lang="sv-SE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Abramsson</a:t>
            </a:r>
            <a:r>
              <a:rPr kumimoji="0" lang="sv-SE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på telefon: </a:t>
            </a:r>
          </a:p>
          <a:p>
            <a:pPr marL="36195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sv-SE" dirty="0" smtClean="0"/>
              <a:t>0455 -  33 70 72  .</a:t>
            </a:r>
            <a:endParaRPr kumimoji="0" lang="sv-SE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sv-SE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textruta 14"/>
          <p:cNvSpPr txBox="1"/>
          <p:nvPr/>
        </p:nvSpPr>
        <p:spPr>
          <a:xfrm>
            <a:off x="4000504" y="8143900"/>
            <a:ext cx="20127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Välkommen!</a:t>
            </a:r>
            <a:endParaRPr lang="sv-SE" sz="2800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107</Words>
  <Application>Microsoft Office PowerPoint</Application>
  <PresentationFormat>Bildspel på skärmen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Office-tema</vt:lpstr>
      <vt:lpstr>Kom med och påverka!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Jan-Anders Månsson</dc:creator>
  <cp:lastModifiedBy>Jan-Anders Månsson</cp:lastModifiedBy>
  <cp:revision>13</cp:revision>
  <dcterms:created xsi:type="dcterms:W3CDTF">2009-01-28T20:15:46Z</dcterms:created>
  <dcterms:modified xsi:type="dcterms:W3CDTF">2009-02-02T19:23:37Z</dcterms:modified>
</cp:coreProperties>
</file>