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94568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A10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7" autoAdjust="0"/>
  </p:normalViewPr>
  <p:slideViewPr>
    <p:cSldViewPr>
      <p:cViewPr>
        <p:scale>
          <a:sx n="66" d="100"/>
          <a:sy n="66" d="100"/>
        </p:scale>
        <p:origin x="-1674" y="61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C5F-E9AB-43CB-B767-32E6F4605190}" type="datetimeFigureOut">
              <a:rPr lang="sv-SE" smtClean="0"/>
              <a:pPr/>
              <a:t>2009-02-26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C2A-2BD5-411A-914E-6B93767D2C1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C5F-E9AB-43CB-B767-32E6F4605190}" type="datetimeFigureOut">
              <a:rPr lang="sv-SE" smtClean="0"/>
              <a:pPr/>
              <a:t>2009-02-26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C2A-2BD5-411A-914E-6B93767D2C1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C5F-E9AB-43CB-B767-32E6F4605190}" type="datetimeFigureOut">
              <a:rPr lang="sv-SE" smtClean="0"/>
              <a:pPr/>
              <a:t>2009-02-26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C2A-2BD5-411A-914E-6B93767D2C1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C5F-E9AB-43CB-B767-32E6F4605190}" type="datetimeFigureOut">
              <a:rPr lang="sv-SE" smtClean="0"/>
              <a:pPr/>
              <a:t>2009-02-26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C2A-2BD5-411A-914E-6B93767D2C1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C5F-E9AB-43CB-B767-32E6F4605190}" type="datetimeFigureOut">
              <a:rPr lang="sv-SE" smtClean="0"/>
              <a:pPr/>
              <a:t>2009-02-26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C2A-2BD5-411A-914E-6B93767D2C1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C5F-E9AB-43CB-B767-32E6F4605190}" type="datetimeFigureOut">
              <a:rPr lang="sv-SE" smtClean="0"/>
              <a:pPr/>
              <a:t>2009-02-26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C2A-2BD5-411A-914E-6B93767D2C1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C5F-E9AB-43CB-B767-32E6F4605190}" type="datetimeFigureOut">
              <a:rPr lang="sv-SE" smtClean="0"/>
              <a:pPr/>
              <a:t>2009-02-26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C2A-2BD5-411A-914E-6B93767D2C1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C5F-E9AB-43CB-B767-32E6F4605190}" type="datetimeFigureOut">
              <a:rPr lang="sv-SE" smtClean="0"/>
              <a:pPr/>
              <a:t>2009-02-26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C2A-2BD5-411A-914E-6B93767D2C1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C5F-E9AB-43CB-B767-32E6F4605190}" type="datetimeFigureOut">
              <a:rPr lang="sv-SE" smtClean="0"/>
              <a:pPr/>
              <a:t>2009-02-26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C2A-2BD5-411A-914E-6B93767D2C1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C5F-E9AB-43CB-B767-32E6F4605190}" type="datetimeFigureOut">
              <a:rPr lang="sv-SE" smtClean="0"/>
              <a:pPr/>
              <a:t>2009-02-26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C2A-2BD5-411A-914E-6B93767D2C1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CCC5F-E9AB-43CB-B767-32E6F4605190}" type="datetimeFigureOut">
              <a:rPr lang="sv-SE" smtClean="0"/>
              <a:pPr/>
              <a:t>2009-02-26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3C2A-2BD5-411A-914E-6B93767D2C1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CCC5F-E9AB-43CB-B767-32E6F4605190}" type="datetimeFigureOut">
              <a:rPr lang="sv-SE" smtClean="0"/>
              <a:pPr/>
              <a:t>2009-02-26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C3C2A-2BD5-411A-914E-6B93767D2C14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28604" y="2714612"/>
            <a:ext cx="5829300" cy="1071569"/>
          </a:xfrm>
        </p:spPr>
        <p:txBody>
          <a:bodyPr>
            <a:normAutofit fontScale="90000"/>
          </a:bodyPr>
          <a:lstStyle/>
          <a:p>
            <a:r>
              <a:rPr lang="sv-SE" sz="53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ÅRSMÖTE </a:t>
            </a:r>
            <a:r>
              <a:rPr lang="sv-SE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v-SE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v-SE" sz="3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Sturkö Samhällsförening</a:t>
            </a:r>
            <a:endParaRPr lang="sv-SE" sz="3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42918" y="3786182"/>
            <a:ext cx="5500726" cy="1285884"/>
          </a:xfrm>
        </p:spPr>
        <p:txBody>
          <a:bodyPr>
            <a:noAutofit/>
          </a:bodyPr>
          <a:lstStyle/>
          <a:p>
            <a:pPr algn="l"/>
            <a:r>
              <a:rPr lang="sv-SE" sz="2400" dirty="0" smtClean="0">
                <a:solidFill>
                  <a:schemeClr val="tx2">
                    <a:lumMod val="75000"/>
                  </a:schemeClr>
                </a:solidFill>
              </a:rPr>
              <a:t>i kvarnmagasinet söndagen den </a:t>
            </a:r>
            <a:r>
              <a:rPr lang="sv-SE" sz="2400" dirty="0" smtClean="0">
                <a:solidFill>
                  <a:schemeClr val="tx2">
                    <a:lumMod val="75000"/>
                  </a:schemeClr>
                </a:solidFill>
              </a:rPr>
              <a:t>8/3 </a:t>
            </a:r>
            <a:r>
              <a:rPr lang="sv-SE" sz="2400" dirty="0" smtClean="0">
                <a:solidFill>
                  <a:schemeClr val="tx2">
                    <a:lumMod val="75000"/>
                  </a:schemeClr>
                </a:solidFill>
              </a:rPr>
              <a:t>2009 klockan </a:t>
            </a:r>
            <a:r>
              <a:rPr lang="sv-SE" sz="2400" dirty="0" smtClean="0">
                <a:solidFill>
                  <a:schemeClr val="tx2">
                    <a:lumMod val="75000"/>
                  </a:schemeClr>
                </a:solidFill>
              </a:rPr>
              <a:t>10:00. Dagordning </a:t>
            </a:r>
            <a:r>
              <a:rPr lang="sv-SE" sz="2400" dirty="0" smtClean="0">
                <a:solidFill>
                  <a:schemeClr val="tx2">
                    <a:lumMod val="75000"/>
                  </a:schemeClr>
                </a:solidFill>
              </a:rPr>
              <a:t>och val enligt </a:t>
            </a:r>
            <a:r>
              <a:rPr lang="sv-SE" sz="2400" dirty="0" smtClean="0">
                <a:solidFill>
                  <a:schemeClr val="tx2">
                    <a:lumMod val="75000"/>
                  </a:schemeClr>
                </a:solidFill>
              </a:rPr>
              <a:t>stadgarna, nya rektorn för </a:t>
            </a:r>
            <a:r>
              <a:rPr lang="sv-SE" sz="2400" dirty="0" err="1" smtClean="0">
                <a:solidFill>
                  <a:schemeClr val="tx2">
                    <a:lumMod val="75000"/>
                  </a:schemeClr>
                </a:solidFill>
              </a:rPr>
              <a:t>Sturköskolan</a:t>
            </a:r>
            <a:r>
              <a:rPr lang="sv-SE" sz="2400" dirty="0" smtClean="0">
                <a:solidFill>
                  <a:schemeClr val="tx2">
                    <a:lumMod val="75000"/>
                  </a:schemeClr>
                </a:solidFill>
              </a:rPr>
              <a:t> kommer och informerar om skolan.</a:t>
            </a:r>
            <a:endParaRPr lang="sv-SE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4643446" y="214282"/>
            <a:ext cx="1723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err="1" smtClean="0">
                <a:solidFill>
                  <a:srgbClr val="A5A101"/>
                </a:solidFill>
              </a:rPr>
              <a:t>www.sturko.org</a:t>
            </a:r>
            <a:endParaRPr lang="sv-SE" b="1" dirty="0">
              <a:solidFill>
                <a:srgbClr val="A5A101"/>
              </a:solidFill>
            </a:endParaRPr>
          </a:p>
        </p:txBody>
      </p:sp>
      <p:sp>
        <p:nvSpPr>
          <p:cNvPr id="12" name="Underrubrik 2"/>
          <p:cNvSpPr txBox="1">
            <a:spLocks/>
          </p:cNvSpPr>
          <p:nvPr/>
        </p:nvSpPr>
        <p:spPr>
          <a:xfrm>
            <a:off x="500042" y="5357818"/>
            <a:ext cx="4357718" cy="20717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2400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Områden för vårt engagemang:</a:t>
            </a:r>
          </a:p>
          <a:p>
            <a:pPr marL="324000" lvl="0">
              <a:buFont typeface="Wingdings" pitchFamily="2" charset="2"/>
              <a:buChar char="v"/>
            </a:pPr>
            <a:r>
              <a:rPr lang="sv-SE" sz="1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v-SE" sz="1600" dirty="0" smtClean="0">
                <a:solidFill>
                  <a:schemeClr val="tx2">
                    <a:lumMod val="75000"/>
                  </a:schemeClr>
                </a:solidFill>
              </a:rPr>
              <a:t>  Boende</a:t>
            </a:r>
          </a:p>
          <a:p>
            <a:pPr marL="324000" lvl="0">
              <a:buFont typeface="Wingdings" pitchFamily="2" charset="2"/>
              <a:buChar char="v"/>
            </a:pPr>
            <a:r>
              <a:rPr lang="sv-SE" sz="1600" dirty="0" smtClean="0">
                <a:solidFill>
                  <a:schemeClr val="tx2">
                    <a:lumMod val="75000"/>
                  </a:schemeClr>
                </a:solidFill>
              </a:rPr>
              <a:t>   Barnomsorg</a:t>
            </a:r>
          </a:p>
          <a:p>
            <a:pPr marL="324000" lvl="0">
              <a:buFont typeface="Wingdings" pitchFamily="2" charset="2"/>
              <a:buChar char="v"/>
            </a:pPr>
            <a:r>
              <a:rPr lang="sv-SE" sz="1600" dirty="0" smtClean="0">
                <a:solidFill>
                  <a:schemeClr val="tx2">
                    <a:lumMod val="75000"/>
                  </a:schemeClr>
                </a:solidFill>
              </a:rPr>
              <a:t>   Skola</a:t>
            </a:r>
          </a:p>
          <a:p>
            <a:pPr marL="324000" lvl="0">
              <a:buFont typeface="Wingdings" pitchFamily="2" charset="2"/>
              <a:buChar char="v"/>
              <a:defRPr/>
            </a:pPr>
            <a:r>
              <a:rPr lang="sv-SE" sz="1600" dirty="0" smtClean="0">
                <a:solidFill>
                  <a:schemeClr val="tx2">
                    <a:lumMod val="75000"/>
                  </a:schemeClr>
                </a:solidFill>
              </a:rPr>
              <a:t>   Äldreomsorg </a:t>
            </a:r>
            <a:endParaRPr kumimoji="0" lang="sv-SE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4000" lvl="0">
              <a:buFont typeface="Wingdings" pitchFamily="2" charset="2"/>
              <a:buChar char="v"/>
            </a:pPr>
            <a:r>
              <a:rPr lang="sv-SE" sz="1600" dirty="0" smtClean="0">
                <a:solidFill>
                  <a:schemeClr val="tx2">
                    <a:lumMod val="75000"/>
                  </a:schemeClr>
                </a:solidFill>
              </a:rPr>
              <a:t>   Miljö</a:t>
            </a:r>
          </a:p>
          <a:p>
            <a:pPr marL="324000" lvl="0">
              <a:buFont typeface="Wingdings" pitchFamily="2" charset="2"/>
              <a:buChar char="v"/>
            </a:pPr>
            <a:r>
              <a:rPr lang="sv-SE" sz="1600" dirty="0" smtClean="0">
                <a:solidFill>
                  <a:schemeClr val="tx2">
                    <a:lumMod val="75000"/>
                  </a:schemeClr>
                </a:solidFill>
              </a:rPr>
              <a:t>   Nyetablering av företag</a:t>
            </a:r>
            <a:endParaRPr kumimoji="0" lang="sv-SE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Underrubrik 3"/>
          <p:cNvSpPr txBox="1">
            <a:spLocks/>
          </p:cNvSpPr>
          <p:nvPr/>
        </p:nvSpPr>
        <p:spPr>
          <a:xfrm>
            <a:off x="357166" y="7143768"/>
            <a:ext cx="5929354" cy="12144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6195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Kom med och påverka Du också, bli medlem i </a:t>
            </a:r>
          </a:p>
          <a:p>
            <a:pPr marL="36195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Sturkö Samhällsförening </a:t>
            </a:r>
            <a:r>
              <a:rPr kumimoji="0" lang="sv-SE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och få </a:t>
            </a:r>
            <a:r>
              <a:rPr kumimoji="0" lang="sv-SE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Sturköbladet</a:t>
            </a:r>
            <a:r>
              <a:rPr kumimoji="0" lang="sv-SE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på köpet.</a:t>
            </a:r>
          </a:p>
          <a:p>
            <a:pPr marL="36195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Årsavgift 140:- för</a:t>
            </a:r>
            <a:r>
              <a:rPr kumimoji="0" lang="sv-SE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Dig på </a:t>
            </a:r>
            <a:r>
              <a:rPr kumimoji="0" lang="sv-SE" b="0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Sturkö/Tjurkö</a:t>
            </a:r>
            <a:r>
              <a:rPr kumimoji="0" lang="sv-SE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övriga 190:- .</a:t>
            </a:r>
            <a:endParaRPr kumimoji="0" lang="sv-SE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sv-SE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textruta 14"/>
          <p:cNvSpPr txBox="1"/>
          <p:nvPr/>
        </p:nvSpPr>
        <p:spPr>
          <a:xfrm>
            <a:off x="3929066" y="8215338"/>
            <a:ext cx="17418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Välkomna!</a:t>
            </a:r>
            <a:endParaRPr lang="sv-SE" sz="2800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" name="Bildobjekt 13" descr="fiskare-1.jpg"/>
          <p:cNvPicPr>
            <a:picLocks noChangeAspect="1"/>
          </p:cNvPicPr>
          <p:nvPr/>
        </p:nvPicPr>
        <p:blipFill>
          <a:blip r:embed="rId2"/>
          <a:srcRect b="23606"/>
          <a:stretch>
            <a:fillRect/>
          </a:stretch>
        </p:blipFill>
        <p:spPr>
          <a:xfrm>
            <a:off x="642918" y="642910"/>
            <a:ext cx="5500726" cy="1785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Bildobjekt 7" descr="valkomme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94" y="714348"/>
            <a:ext cx="1214446" cy="813151"/>
          </a:xfrm>
          <a:prstGeom prst="rect">
            <a:avLst/>
          </a:prstGeom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79</Words>
  <Application>Microsoft Office PowerPoint</Application>
  <PresentationFormat>Bildspel på skärmen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ÅRSMÖTE  i Sturkö Samhällsförening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Jan-Anders Månsson</dc:creator>
  <cp:lastModifiedBy>Jan-Anders Månsson</cp:lastModifiedBy>
  <cp:revision>14</cp:revision>
  <dcterms:created xsi:type="dcterms:W3CDTF">2009-01-28T20:15:46Z</dcterms:created>
  <dcterms:modified xsi:type="dcterms:W3CDTF">2009-02-26T17:32:12Z</dcterms:modified>
</cp:coreProperties>
</file>