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79" r:id="rId3"/>
    <p:sldId id="280" r:id="rId4"/>
    <p:sldId id="281" r:id="rId5"/>
    <p:sldId id="282" r:id="rId6"/>
    <p:sldId id="274" r:id="rId7"/>
    <p:sldId id="276" r:id="rId8"/>
    <p:sldId id="267" r:id="rId9"/>
    <p:sldId id="272" r:id="rId10"/>
    <p:sldId id="270" r:id="rId11"/>
    <p:sldId id="277" r:id="rId12"/>
    <p:sldId id="273" r:id="rId13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3DB7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fvhem01\org\Elhandel\Slutpriser%20Nordpool\Slutpriser%20Nordpool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afvhem01\org\Elhandel\Slutpriser%20Nordpool\Slutpriser%20Nordpool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vhem01\org\Elhandel\Anm&#228;lningsomr&#229;den\CPH%20vs%20STO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vhem01\org\Elhandel\Anm&#228;lningsomr&#229;den\CPH%20vs%20STO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vhem01\org\Elhandel\Anm&#228;lningsomr&#229;den\CPH%20vs%20ST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013784388062603"/>
          <c:y val="4.3796921834475235E-2"/>
          <c:w val="0.83222008360066102"/>
          <c:h val="0.82807342869123612"/>
        </c:manualLayout>
      </c:layout>
      <c:lineChart>
        <c:grouping val="standard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'Tab Spot tillf'!$A$703:$A$811</c:f>
              <c:numCache>
                <c:formatCode>yyyy/mm/dd</c:formatCode>
                <c:ptCount val="109"/>
                <c:pt idx="0">
                  <c:v>40148</c:v>
                </c:pt>
                <c:pt idx="1">
                  <c:v>40149</c:v>
                </c:pt>
                <c:pt idx="2">
                  <c:v>40150</c:v>
                </c:pt>
                <c:pt idx="3">
                  <c:v>40151</c:v>
                </c:pt>
                <c:pt idx="4">
                  <c:v>40152</c:v>
                </c:pt>
                <c:pt idx="5">
                  <c:v>40153</c:v>
                </c:pt>
                <c:pt idx="6">
                  <c:v>40154</c:v>
                </c:pt>
                <c:pt idx="7">
                  <c:v>40155</c:v>
                </c:pt>
                <c:pt idx="8">
                  <c:v>40156</c:v>
                </c:pt>
                <c:pt idx="9">
                  <c:v>40157</c:v>
                </c:pt>
                <c:pt idx="10">
                  <c:v>40158</c:v>
                </c:pt>
                <c:pt idx="11">
                  <c:v>40159</c:v>
                </c:pt>
                <c:pt idx="12">
                  <c:v>40160</c:v>
                </c:pt>
                <c:pt idx="13">
                  <c:v>40161</c:v>
                </c:pt>
                <c:pt idx="14">
                  <c:v>40162</c:v>
                </c:pt>
                <c:pt idx="15">
                  <c:v>40163</c:v>
                </c:pt>
                <c:pt idx="16">
                  <c:v>40164</c:v>
                </c:pt>
                <c:pt idx="17">
                  <c:v>40165</c:v>
                </c:pt>
                <c:pt idx="18">
                  <c:v>40166</c:v>
                </c:pt>
                <c:pt idx="19">
                  <c:v>40167</c:v>
                </c:pt>
                <c:pt idx="20">
                  <c:v>40168</c:v>
                </c:pt>
                <c:pt idx="21">
                  <c:v>40169</c:v>
                </c:pt>
                <c:pt idx="22">
                  <c:v>40170</c:v>
                </c:pt>
                <c:pt idx="23">
                  <c:v>40171</c:v>
                </c:pt>
                <c:pt idx="24">
                  <c:v>40172</c:v>
                </c:pt>
                <c:pt idx="25">
                  <c:v>40173</c:v>
                </c:pt>
                <c:pt idx="26">
                  <c:v>40174</c:v>
                </c:pt>
                <c:pt idx="27">
                  <c:v>40175</c:v>
                </c:pt>
                <c:pt idx="28">
                  <c:v>40176</c:v>
                </c:pt>
                <c:pt idx="29">
                  <c:v>40177</c:v>
                </c:pt>
                <c:pt idx="30">
                  <c:v>40178</c:v>
                </c:pt>
                <c:pt idx="31">
                  <c:v>40179</c:v>
                </c:pt>
                <c:pt idx="32">
                  <c:v>40180</c:v>
                </c:pt>
                <c:pt idx="33">
                  <c:v>40181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40187</c:v>
                </c:pt>
                <c:pt idx="40">
                  <c:v>40188</c:v>
                </c:pt>
                <c:pt idx="41">
                  <c:v>40189</c:v>
                </c:pt>
                <c:pt idx="42">
                  <c:v>40190</c:v>
                </c:pt>
                <c:pt idx="43">
                  <c:v>40191</c:v>
                </c:pt>
                <c:pt idx="44">
                  <c:v>40192</c:v>
                </c:pt>
                <c:pt idx="45">
                  <c:v>40193</c:v>
                </c:pt>
                <c:pt idx="46">
                  <c:v>40194</c:v>
                </c:pt>
                <c:pt idx="47">
                  <c:v>40195</c:v>
                </c:pt>
                <c:pt idx="48">
                  <c:v>40196</c:v>
                </c:pt>
                <c:pt idx="49">
                  <c:v>40197</c:v>
                </c:pt>
                <c:pt idx="50">
                  <c:v>40198</c:v>
                </c:pt>
                <c:pt idx="51">
                  <c:v>40199</c:v>
                </c:pt>
                <c:pt idx="52">
                  <c:v>40200</c:v>
                </c:pt>
                <c:pt idx="53">
                  <c:v>40201</c:v>
                </c:pt>
                <c:pt idx="54">
                  <c:v>40202</c:v>
                </c:pt>
                <c:pt idx="55">
                  <c:v>40203</c:v>
                </c:pt>
                <c:pt idx="56">
                  <c:v>40204</c:v>
                </c:pt>
                <c:pt idx="57">
                  <c:v>40205</c:v>
                </c:pt>
                <c:pt idx="58">
                  <c:v>40206</c:v>
                </c:pt>
                <c:pt idx="59">
                  <c:v>40207</c:v>
                </c:pt>
                <c:pt idx="60">
                  <c:v>40208</c:v>
                </c:pt>
                <c:pt idx="61">
                  <c:v>40209</c:v>
                </c:pt>
                <c:pt idx="62">
                  <c:v>40210</c:v>
                </c:pt>
                <c:pt idx="63">
                  <c:v>40211</c:v>
                </c:pt>
                <c:pt idx="64">
                  <c:v>40212</c:v>
                </c:pt>
                <c:pt idx="65">
                  <c:v>40213</c:v>
                </c:pt>
                <c:pt idx="66">
                  <c:v>40214</c:v>
                </c:pt>
                <c:pt idx="67">
                  <c:v>40215</c:v>
                </c:pt>
                <c:pt idx="68">
                  <c:v>40216</c:v>
                </c:pt>
                <c:pt idx="69">
                  <c:v>40217</c:v>
                </c:pt>
                <c:pt idx="70">
                  <c:v>40218</c:v>
                </c:pt>
                <c:pt idx="71">
                  <c:v>40219</c:v>
                </c:pt>
                <c:pt idx="72">
                  <c:v>40220</c:v>
                </c:pt>
                <c:pt idx="73">
                  <c:v>40221</c:v>
                </c:pt>
                <c:pt idx="74">
                  <c:v>40222</c:v>
                </c:pt>
                <c:pt idx="75">
                  <c:v>40223</c:v>
                </c:pt>
                <c:pt idx="76">
                  <c:v>40224</c:v>
                </c:pt>
                <c:pt idx="77">
                  <c:v>40225</c:v>
                </c:pt>
                <c:pt idx="78">
                  <c:v>40226</c:v>
                </c:pt>
                <c:pt idx="79">
                  <c:v>40227</c:v>
                </c:pt>
                <c:pt idx="80">
                  <c:v>40228</c:v>
                </c:pt>
                <c:pt idx="81">
                  <c:v>40229</c:v>
                </c:pt>
                <c:pt idx="82">
                  <c:v>40230</c:v>
                </c:pt>
                <c:pt idx="83">
                  <c:v>40231</c:v>
                </c:pt>
                <c:pt idx="84">
                  <c:v>40232</c:v>
                </c:pt>
                <c:pt idx="85">
                  <c:v>40233</c:v>
                </c:pt>
                <c:pt idx="86">
                  <c:v>40234</c:v>
                </c:pt>
                <c:pt idx="87">
                  <c:v>40235</c:v>
                </c:pt>
                <c:pt idx="88">
                  <c:v>40236</c:v>
                </c:pt>
                <c:pt idx="89">
                  <c:v>40237</c:v>
                </c:pt>
                <c:pt idx="90">
                  <c:v>40238</c:v>
                </c:pt>
                <c:pt idx="91">
                  <c:v>40239</c:v>
                </c:pt>
                <c:pt idx="92">
                  <c:v>40240</c:v>
                </c:pt>
                <c:pt idx="93">
                  <c:v>40241</c:v>
                </c:pt>
                <c:pt idx="94">
                  <c:v>40242</c:v>
                </c:pt>
                <c:pt idx="95">
                  <c:v>40243</c:v>
                </c:pt>
                <c:pt idx="96">
                  <c:v>40244</c:v>
                </c:pt>
                <c:pt idx="97">
                  <c:v>40245</c:v>
                </c:pt>
                <c:pt idx="98">
                  <c:v>40246</c:v>
                </c:pt>
                <c:pt idx="99">
                  <c:v>40247</c:v>
                </c:pt>
                <c:pt idx="100">
                  <c:v>40248</c:v>
                </c:pt>
                <c:pt idx="101">
                  <c:v>40249</c:v>
                </c:pt>
                <c:pt idx="102">
                  <c:v>40250</c:v>
                </c:pt>
                <c:pt idx="103">
                  <c:v>40251</c:v>
                </c:pt>
                <c:pt idx="104">
                  <c:v>40252</c:v>
                </c:pt>
                <c:pt idx="105">
                  <c:v>40253</c:v>
                </c:pt>
                <c:pt idx="106">
                  <c:v>40254</c:v>
                </c:pt>
                <c:pt idx="107">
                  <c:v>40255</c:v>
                </c:pt>
                <c:pt idx="108">
                  <c:v>40256</c:v>
                </c:pt>
              </c:numCache>
            </c:numRef>
          </c:cat>
          <c:val>
            <c:numRef>
              <c:f>'Tab Spot tillf'!$B$703:$B$811</c:f>
              <c:numCache>
                <c:formatCode>0.00</c:formatCode>
                <c:ptCount val="109"/>
                <c:pt idx="0">
                  <c:v>375.7454166666667</c:v>
                </c:pt>
                <c:pt idx="1">
                  <c:v>540.25875000000053</c:v>
                </c:pt>
                <c:pt idx="2">
                  <c:v>407.19416666666672</c:v>
                </c:pt>
                <c:pt idx="3">
                  <c:v>379.32291666666674</c:v>
                </c:pt>
                <c:pt idx="4">
                  <c:v>356.60041666666672</c:v>
                </c:pt>
                <c:pt idx="5">
                  <c:v>349.81583333333475</c:v>
                </c:pt>
                <c:pt idx="6">
                  <c:v>382.57583333333451</c:v>
                </c:pt>
                <c:pt idx="7">
                  <c:v>382.31916666666672</c:v>
                </c:pt>
                <c:pt idx="8">
                  <c:v>397.20124999999916</c:v>
                </c:pt>
                <c:pt idx="9">
                  <c:v>393.47666666666674</c:v>
                </c:pt>
                <c:pt idx="10">
                  <c:v>387.39208333333488</c:v>
                </c:pt>
                <c:pt idx="11">
                  <c:v>380.42666666666668</c:v>
                </c:pt>
                <c:pt idx="12">
                  <c:v>378.02916666666658</c:v>
                </c:pt>
                <c:pt idx="13">
                  <c:v>467.42749999999904</c:v>
                </c:pt>
                <c:pt idx="14">
                  <c:v>556.94749999999794</c:v>
                </c:pt>
                <c:pt idx="15">
                  <c:v>541.06249999999795</c:v>
                </c:pt>
                <c:pt idx="16">
                  <c:v>2613.6808333333342</c:v>
                </c:pt>
                <c:pt idx="17">
                  <c:v>631.65124999999796</c:v>
                </c:pt>
                <c:pt idx="18">
                  <c:v>445.82041666666674</c:v>
                </c:pt>
                <c:pt idx="19">
                  <c:v>426.63583333333463</c:v>
                </c:pt>
                <c:pt idx="20">
                  <c:v>593.12124999999946</c:v>
                </c:pt>
                <c:pt idx="21">
                  <c:v>455.48291666666665</c:v>
                </c:pt>
                <c:pt idx="22">
                  <c:v>412.4804166666666</c:v>
                </c:pt>
                <c:pt idx="23">
                  <c:v>391.05916666666678</c:v>
                </c:pt>
                <c:pt idx="24">
                  <c:v>379.87541666666658</c:v>
                </c:pt>
                <c:pt idx="25">
                  <c:v>380.5579166666667</c:v>
                </c:pt>
                <c:pt idx="26">
                  <c:v>393.47291666666661</c:v>
                </c:pt>
                <c:pt idx="27">
                  <c:v>414.77249999999964</c:v>
                </c:pt>
                <c:pt idx="28">
                  <c:v>424.70416666666671</c:v>
                </c:pt>
                <c:pt idx="29">
                  <c:v>468.30874999999969</c:v>
                </c:pt>
                <c:pt idx="30">
                  <c:v>432.28458333333475</c:v>
                </c:pt>
                <c:pt idx="31">
                  <c:v>408.80166666666702</c:v>
                </c:pt>
                <c:pt idx="32">
                  <c:v>488.27458333333476</c:v>
                </c:pt>
                <c:pt idx="33">
                  <c:v>448.15041666666701</c:v>
                </c:pt>
                <c:pt idx="34">
                  <c:v>701.86541666666665</c:v>
                </c:pt>
                <c:pt idx="35">
                  <c:v>558.46833333333359</c:v>
                </c:pt>
                <c:pt idx="36">
                  <c:v>507.93166666666679</c:v>
                </c:pt>
                <c:pt idx="37">
                  <c:v>1262.8758333333328</c:v>
                </c:pt>
                <c:pt idx="38">
                  <c:v>3044.2387499999923</c:v>
                </c:pt>
                <c:pt idx="39">
                  <c:v>508.2004166666668</c:v>
                </c:pt>
                <c:pt idx="40">
                  <c:v>476.39541666666673</c:v>
                </c:pt>
                <c:pt idx="41">
                  <c:v>880.8266666666666</c:v>
                </c:pt>
                <c:pt idx="42">
                  <c:v>571.10541666666916</c:v>
                </c:pt>
                <c:pt idx="43">
                  <c:v>527.48875000000055</c:v>
                </c:pt>
                <c:pt idx="44">
                  <c:v>557.38916666666853</c:v>
                </c:pt>
                <c:pt idx="45">
                  <c:v>616.87291666666852</c:v>
                </c:pt>
                <c:pt idx="46">
                  <c:v>475.88499999999999</c:v>
                </c:pt>
                <c:pt idx="47">
                  <c:v>459.34458333333549</c:v>
                </c:pt>
                <c:pt idx="48">
                  <c:v>504.75291666666658</c:v>
                </c:pt>
                <c:pt idx="49">
                  <c:v>506.82416666666671</c:v>
                </c:pt>
                <c:pt idx="50">
                  <c:v>488.89541666666673</c:v>
                </c:pt>
                <c:pt idx="51">
                  <c:v>519.995</c:v>
                </c:pt>
                <c:pt idx="52">
                  <c:v>518.21541666666951</c:v>
                </c:pt>
                <c:pt idx="53">
                  <c:v>506.93458333333433</c:v>
                </c:pt>
                <c:pt idx="54">
                  <c:v>503.89541666666673</c:v>
                </c:pt>
                <c:pt idx="55">
                  <c:v>724.3345833333334</c:v>
                </c:pt>
                <c:pt idx="56">
                  <c:v>688.2341666666689</c:v>
                </c:pt>
                <c:pt idx="57">
                  <c:v>559.31166666666672</c:v>
                </c:pt>
                <c:pt idx="58">
                  <c:v>613.88708333333341</c:v>
                </c:pt>
                <c:pt idx="59">
                  <c:v>928.56499999999949</c:v>
                </c:pt>
                <c:pt idx="60">
                  <c:v>619.85208333333298</c:v>
                </c:pt>
                <c:pt idx="61">
                  <c:v>621.80208333333326</c:v>
                </c:pt>
                <c:pt idx="62">
                  <c:v>773.4387499999998</c:v>
                </c:pt>
                <c:pt idx="63">
                  <c:v>731.16</c:v>
                </c:pt>
                <c:pt idx="64">
                  <c:v>649.80958333333331</c:v>
                </c:pt>
                <c:pt idx="65">
                  <c:v>631.57375000000206</c:v>
                </c:pt>
                <c:pt idx="66">
                  <c:v>595.3758333333335</c:v>
                </c:pt>
                <c:pt idx="67">
                  <c:v>551.75291666666851</c:v>
                </c:pt>
                <c:pt idx="68">
                  <c:v>557.24124999999947</c:v>
                </c:pt>
                <c:pt idx="69">
                  <c:v>623.42208333333326</c:v>
                </c:pt>
                <c:pt idx="70">
                  <c:v>646.01124999999831</c:v>
                </c:pt>
                <c:pt idx="71">
                  <c:v>611.54583333333335</c:v>
                </c:pt>
                <c:pt idx="72">
                  <c:v>708.4845833333336</c:v>
                </c:pt>
                <c:pt idx="73">
                  <c:v>670.89</c:v>
                </c:pt>
                <c:pt idx="74">
                  <c:v>631.98624999999947</c:v>
                </c:pt>
                <c:pt idx="75">
                  <c:v>626.11750000000006</c:v>
                </c:pt>
                <c:pt idx="76">
                  <c:v>831.90166666666755</c:v>
                </c:pt>
                <c:pt idx="77">
                  <c:v>722.43333333333351</c:v>
                </c:pt>
                <c:pt idx="78">
                  <c:v>683.11666666666804</c:v>
                </c:pt>
                <c:pt idx="79">
                  <c:v>744.86374999999998</c:v>
                </c:pt>
                <c:pt idx="80">
                  <c:v>828.13250000000016</c:v>
                </c:pt>
                <c:pt idx="81">
                  <c:v>862.37833333333504</c:v>
                </c:pt>
                <c:pt idx="82">
                  <c:v>1024.8733333333278</c:v>
                </c:pt>
                <c:pt idx="83">
                  <c:v>4968.5704166666674</c:v>
                </c:pt>
                <c:pt idx="84">
                  <c:v>1443.4916666666704</c:v>
                </c:pt>
                <c:pt idx="85">
                  <c:v>1303.3304166666658</c:v>
                </c:pt>
                <c:pt idx="86">
                  <c:v>1288.6274999999998</c:v>
                </c:pt>
                <c:pt idx="87">
                  <c:v>976.17875000000231</c:v>
                </c:pt>
                <c:pt idx="88">
                  <c:v>728.77166666666915</c:v>
                </c:pt>
                <c:pt idx="89">
                  <c:v>667.25</c:v>
                </c:pt>
                <c:pt idx="90">
                  <c:v>786.42916666666804</c:v>
                </c:pt>
                <c:pt idx="91">
                  <c:v>774.8908333333336</c:v>
                </c:pt>
                <c:pt idx="92">
                  <c:v>760.50749999999948</c:v>
                </c:pt>
                <c:pt idx="93">
                  <c:v>766.72333333333506</c:v>
                </c:pt>
                <c:pt idx="94">
                  <c:v>744.68416666666951</c:v>
                </c:pt>
                <c:pt idx="95">
                  <c:v>744.0545833333332</c:v>
                </c:pt>
                <c:pt idx="96">
                  <c:v>707.77333333333672</c:v>
                </c:pt>
                <c:pt idx="97">
                  <c:v>707.32458333333341</c:v>
                </c:pt>
                <c:pt idx="98">
                  <c:v>686.48750000000007</c:v>
                </c:pt>
                <c:pt idx="99">
                  <c:v>637.05708333333291</c:v>
                </c:pt>
                <c:pt idx="100">
                  <c:v>604.14</c:v>
                </c:pt>
                <c:pt idx="101">
                  <c:v>595.2712499999999</c:v>
                </c:pt>
                <c:pt idx="102">
                  <c:v>576.41833333333352</c:v>
                </c:pt>
                <c:pt idx="103">
                  <c:v>568.16999999999996</c:v>
                </c:pt>
                <c:pt idx="104">
                  <c:v>608.96458333333317</c:v>
                </c:pt>
                <c:pt idx="105">
                  <c:v>581.81749999999784</c:v>
                </c:pt>
                <c:pt idx="106">
                  <c:v>550.28583333333575</c:v>
                </c:pt>
                <c:pt idx="107">
                  <c:v>491.04708333333542</c:v>
                </c:pt>
                <c:pt idx="108">
                  <c:v>475.83500000000004</c:v>
                </c:pt>
              </c:numCache>
            </c:numRef>
          </c:val>
        </c:ser>
        <c:marker val="1"/>
        <c:axId val="90368256"/>
        <c:axId val="90777472"/>
      </c:lineChart>
      <c:dateAx>
        <c:axId val="90368256"/>
        <c:scaling>
          <c:orientation val="minMax"/>
        </c:scaling>
        <c:axPos val="b"/>
        <c:numFmt formatCode="yyyy/mm/dd" sourceLinked="1"/>
        <c:tickLblPos val="nextTo"/>
        <c:crossAx val="90777472"/>
        <c:crosses val="autoZero"/>
        <c:auto val="1"/>
        <c:lblOffset val="100"/>
      </c:dateAx>
      <c:valAx>
        <c:axId val="90777472"/>
        <c:scaling>
          <c:orientation val="minMax"/>
        </c:scaling>
        <c:axPos val="l"/>
        <c:majorGridlines/>
        <c:numFmt formatCode="0" sourceLinked="0"/>
        <c:tickLblPos val="nextTo"/>
        <c:spPr>
          <a:ln>
            <a:solidFill>
              <a:schemeClr val="accent1"/>
            </a:solidFill>
          </a:ln>
        </c:spPr>
        <c:crossAx val="90368256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v-SE" sz="1400"/>
              <a:t>Nordpool 2006 - dagens datum</a:t>
            </a:r>
          </a:p>
        </c:rich>
      </c:tx>
      <c:layout>
        <c:manualLayout>
          <c:xMode val="edge"/>
          <c:yMode val="edge"/>
          <c:x val="0.34378060936691185"/>
          <c:y val="8.9285924461236267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3.6238981390793346E-2"/>
          <c:y val="6.3988095238095233E-2"/>
          <c:w val="0.94906953966699314"/>
          <c:h val="0.83779761904761962"/>
        </c:manualLayout>
      </c:layout>
      <c:lineChart>
        <c:grouping val="standard"/>
        <c:ser>
          <c:idx val="0"/>
          <c:order val="0"/>
          <c:tx>
            <c:strRef>
              <c:f>'Tab ny utan mån'!$AX$3</c:f>
              <c:strCache>
                <c:ptCount val="1"/>
                <c:pt idx="0">
                  <c:v>ENOYR-15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mån'!$AX$1248:$AX$2310</c:f>
              <c:numCache>
                <c:formatCode>General</c:formatCode>
                <c:ptCount val="1063"/>
                <c:pt idx="1012" formatCode="0.00">
                  <c:v>477.55420000000032</c:v>
                </c:pt>
                <c:pt idx="1013" formatCode="0.00">
                  <c:v>477.55420000000032</c:v>
                </c:pt>
                <c:pt idx="1014" formatCode="0.00">
                  <c:v>477.00900000000001</c:v>
                </c:pt>
                <c:pt idx="1015" formatCode="0.00">
                  <c:v>469.42999999999904</c:v>
                </c:pt>
                <c:pt idx="1016" formatCode="0.00">
                  <c:v>477.70346399999994</c:v>
                </c:pt>
                <c:pt idx="1017" formatCode="0.00">
                  <c:v>474.45869999999923</c:v>
                </c:pt>
                <c:pt idx="1018" formatCode="0.00">
                  <c:v>467.67509999999999</c:v>
                </c:pt>
                <c:pt idx="1019" formatCode="0.00">
                  <c:v>470.28914999999904</c:v>
                </c:pt>
                <c:pt idx="1020" formatCode="0.00">
                  <c:v>473.16209200000031</c:v>
                </c:pt>
                <c:pt idx="1021" formatCode="0.00">
                  <c:v>472.09687499999905</c:v>
                </c:pt>
                <c:pt idx="1022" formatCode="0.00">
                  <c:v>473.79172499999885</c:v>
                </c:pt>
                <c:pt idx="1023" formatCode="0.00">
                  <c:v>473.07100000000003</c:v>
                </c:pt>
                <c:pt idx="1024" formatCode="0.00">
                  <c:v>473.64750000000032</c:v>
                </c:pt>
                <c:pt idx="1025" formatCode="0.00">
                  <c:v>471.11475000000002</c:v>
                </c:pt>
                <c:pt idx="1026" formatCode="0.00">
                  <c:v>470.91009999999903</c:v>
                </c:pt>
                <c:pt idx="1027" formatCode="0.00">
                  <c:v>472.60863999999964</c:v>
                </c:pt>
                <c:pt idx="1028" formatCode="0.00">
                  <c:v>474.90399999999886</c:v>
                </c:pt>
                <c:pt idx="1029" formatCode="0.00">
                  <c:v>474.79211999999859</c:v>
                </c:pt>
                <c:pt idx="1030" formatCode="0.00">
                  <c:v>477.67125000000004</c:v>
                </c:pt>
                <c:pt idx="1031" formatCode="0.00">
                  <c:v>471.43687499999885</c:v>
                </c:pt>
                <c:pt idx="1032" formatCode="0.00">
                  <c:v>469.75275500000004</c:v>
                </c:pt>
                <c:pt idx="1033" formatCode="0.00">
                  <c:v>468.2971599999986</c:v>
                </c:pt>
                <c:pt idx="1034" formatCode="0.00">
                  <c:v>465.28219999999885</c:v>
                </c:pt>
                <c:pt idx="1035" formatCode="0.00">
                  <c:v>461.86705000000006</c:v>
                </c:pt>
                <c:pt idx="1036" formatCode="0.00">
                  <c:v>462.76842499999964</c:v>
                </c:pt>
                <c:pt idx="1037" formatCode="0.00">
                  <c:v>466.12224999999995</c:v>
                </c:pt>
                <c:pt idx="1038" formatCode="0.00">
                  <c:v>464.40340000000009</c:v>
                </c:pt>
                <c:pt idx="1039" formatCode="0.00">
                  <c:v>467.31149999999963</c:v>
                </c:pt>
                <c:pt idx="1040" formatCode="0.00">
                  <c:v>467.22815999999824</c:v>
                </c:pt>
                <c:pt idx="1041" formatCode="0.00">
                  <c:v>464.28095999999886</c:v>
                </c:pt>
                <c:pt idx="1042" formatCode="0.00">
                  <c:v>459.22514999999885</c:v>
                </c:pt>
                <c:pt idx="1043" formatCode="0.00">
                  <c:v>455.30664999999999</c:v>
                </c:pt>
                <c:pt idx="1044" formatCode="0.00">
                  <c:v>454.04279999999994</c:v>
                </c:pt>
                <c:pt idx="1045" formatCode="0.00">
                  <c:v>454.39954999999969</c:v>
                </c:pt>
                <c:pt idx="1046" formatCode="0.00">
                  <c:v>454.02369999999911</c:v>
                </c:pt>
                <c:pt idx="1047" formatCode="0.00">
                  <c:v>452.00480500000032</c:v>
                </c:pt>
                <c:pt idx="1048" formatCode="0.00">
                  <c:v>449.51662499999969</c:v>
                </c:pt>
                <c:pt idx="1049" formatCode="0.00">
                  <c:v>451.38059999999911</c:v>
                </c:pt>
                <c:pt idx="1050" formatCode="0.00">
                  <c:v>448.67969999999997</c:v>
                </c:pt>
                <c:pt idx="1051" formatCode="0.00">
                  <c:v>450.82299999999969</c:v>
                </c:pt>
                <c:pt idx="1052" formatCode="0.00">
                  <c:v>444.88207499999999</c:v>
                </c:pt>
                <c:pt idx="1053" formatCode="0.00">
                  <c:v>446.82425000000006</c:v>
                </c:pt>
                <c:pt idx="1054" formatCode="0.00">
                  <c:v>452.55144000000001</c:v>
                </c:pt>
                <c:pt idx="1055" formatCode="0.00">
                  <c:v>451.23852499999873</c:v>
                </c:pt>
                <c:pt idx="1056" formatCode="0.00">
                  <c:v>454.64285000000092</c:v>
                </c:pt>
                <c:pt idx="1057" formatCode="0.00">
                  <c:v>445.12065000000007</c:v>
                </c:pt>
                <c:pt idx="1058" formatCode="0.00">
                  <c:v>442.9362069999986</c:v>
                </c:pt>
                <c:pt idx="1059" formatCode="0.00">
                  <c:v>445.48065499999922</c:v>
                </c:pt>
                <c:pt idx="1060" formatCode="0.00">
                  <c:v>449.10872499999999</c:v>
                </c:pt>
                <c:pt idx="1061" formatCode="0.00">
                  <c:v>446.72899999999879</c:v>
                </c:pt>
                <c:pt idx="1062" formatCode="0.00">
                  <c:v>446.73355999999853</c:v>
                </c:pt>
              </c:numCache>
            </c:numRef>
          </c:val>
        </c:ser>
        <c:ser>
          <c:idx val="1"/>
          <c:order val="1"/>
          <c:tx>
            <c:strRef>
              <c:f>'Tab ny utan mån'!$AV$3</c:f>
              <c:strCache>
                <c:ptCount val="1"/>
                <c:pt idx="0">
                  <c:v>ENOYR-13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mån'!$AV$1248:$AV$2310</c:f>
              <c:numCache>
                <c:formatCode>General</c:formatCode>
                <c:ptCount val="1063"/>
                <c:pt idx="503" formatCode="0.00">
                  <c:v>479.5948800000009</c:v>
                </c:pt>
                <c:pt idx="504" formatCode="0.00">
                  <c:v>487.08400000000006</c:v>
                </c:pt>
                <c:pt idx="505" formatCode="0.00">
                  <c:v>492.01224999999999</c:v>
                </c:pt>
                <c:pt idx="506" formatCode="0.00">
                  <c:v>493.90440000000001</c:v>
                </c:pt>
                <c:pt idx="507" formatCode="0.00">
                  <c:v>498.91464999999999</c:v>
                </c:pt>
                <c:pt idx="508" formatCode="0.00">
                  <c:v>502.03110499999866</c:v>
                </c:pt>
                <c:pt idx="509" formatCode="0.00">
                  <c:v>503.00699999999898</c:v>
                </c:pt>
                <c:pt idx="510" formatCode="0.00">
                  <c:v>499.74287499999997</c:v>
                </c:pt>
                <c:pt idx="511" formatCode="0.00">
                  <c:v>499.02534999999898</c:v>
                </c:pt>
                <c:pt idx="512" formatCode="0.00">
                  <c:v>500.82265000000001</c:v>
                </c:pt>
                <c:pt idx="513" formatCode="0.00">
                  <c:v>493.59374999999903</c:v>
                </c:pt>
                <c:pt idx="514" formatCode="0.00">
                  <c:v>493.66050000000001</c:v>
                </c:pt>
                <c:pt idx="515" formatCode="0.00">
                  <c:v>488.94691499999885</c:v>
                </c:pt>
                <c:pt idx="516" formatCode="0.00">
                  <c:v>481.15760000000103</c:v>
                </c:pt>
                <c:pt idx="517" formatCode="0.00">
                  <c:v>492.64800000000002</c:v>
                </c:pt>
                <c:pt idx="518" formatCode="0.00">
                  <c:v>491.98482000000001</c:v>
                </c:pt>
                <c:pt idx="519" formatCode="0.00">
                  <c:v>492.97214999999903</c:v>
                </c:pt>
                <c:pt idx="520" formatCode="0.00">
                  <c:v>497.64749999999998</c:v>
                </c:pt>
                <c:pt idx="521" formatCode="0.00">
                  <c:v>500.94037499999911</c:v>
                </c:pt>
                <c:pt idx="522" formatCode="0.00">
                  <c:v>506.73011999999835</c:v>
                </c:pt>
                <c:pt idx="523" formatCode="0.00">
                  <c:v>505.34302500000001</c:v>
                </c:pt>
                <c:pt idx="524" formatCode="0.00">
                  <c:v>505.25400000000002</c:v>
                </c:pt>
                <c:pt idx="525" formatCode="0.00">
                  <c:v>503.11240000000032</c:v>
                </c:pt>
                <c:pt idx="526" formatCode="0.00">
                  <c:v>496.46680999999904</c:v>
                </c:pt>
                <c:pt idx="527" formatCode="0.00">
                  <c:v>496.39920000000001</c:v>
                </c:pt>
                <c:pt idx="528" formatCode="0.00">
                  <c:v>497.51820000000009</c:v>
                </c:pt>
                <c:pt idx="529" formatCode="0.00">
                  <c:v>498.69599999999969</c:v>
                </c:pt>
                <c:pt idx="530" formatCode="0.00">
                  <c:v>503.08855499999885</c:v>
                </c:pt>
                <c:pt idx="531" formatCode="0.00">
                  <c:v>503.56874999999923</c:v>
                </c:pt>
                <c:pt idx="532" formatCode="0.00">
                  <c:v>499.82781999999969</c:v>
                </c:pt>
                <c:pt idx="533" formatCode="0.00">
                  <c:v>497.34161999999969</c:v>
                </c:pt>
                <c:pt idx="534" formatCode="0.00">
                  <c:v>498.68883000000005</c:v>
                </c:pt>
                <c:pt idx="535" formatCode="0.00">
                  <c:v>498.06180000000001</c:v>
                </c:pt>
                <c:pt idx="536" formatCode="0.00">
                  <c:v>496.32629999999898</c:v>
                </c:pt>
                <c:pt idx="537" formatCode="0.00">
                  <c:v>495.95249999999999</c:v>
                </c:pt>
                <c:pt idx="538" formatCode="0.00">
                  <c:v>499.83160000000004</c:v>
                </c:pt>
                <c:pt idx="539" formatCode="0.00">
                  <c:v>500.23259999999885</c:v>
                </c:pt>
                <c:pt idx="540" formatCode="0.00">
                  <c:v>499.42784999999969</c:v>
                </c:pt>
                <c:pt idx="541" formatCode="0.00">
                  <c:v>493.53783999999911</c:v>
                </c:pt>
                <c:pt idx="542" formatCode="0.00">
                  <c:v>495.58392000000003</c:v>
                </c:pt>
                <c:pt idx="543" formatCode="0.00">
                  <c:v>490.9649</c:v>
                </c:pt>
                <c:pt idx="544" formatCode="0.00">
                  <c:v>503.03977499999917</c:v>
                </c:pt>
                <c:pt idx="545" formatCode="0.00">
                  <c:v>506.08799999999923</c:v>
                </c:pt>
                <c:pt idx="546" formatCode="0.00">
                  <c:v>501.42799999999903</c:v>
                </c:pt>
                <c:pt idx="547" formatCode="0.00">
                  <c:v>501.8973749999991</c:v>
                </c:pt>
                <c:pt idx="548" formatCode="0.00">
                  <c:v>504.72090000000003</c:v>
                </c:pt>
                <c:pt idx="549" formatCode="0.00">
                  <c:v>498.63300000000004</c:v>
                </c:pt>
                <c:pt idx="550" formatCode="0.00">
                  <c:v>503.40659999999855</c:v>
                </c:pt>
                <c:pt idx="551" formatCode="0.00">
                  <c:v>506.10965999999996</c:v>
                </c:pt>
                <c:pt idx="552" formatCode="0.00">
                  <c:v>507.22200000000004</c:v>
                </c:pt>
                <c:pt idx="553" formatCode="0.00">
                  <c:v>509.06414999999993</c:v>
                </c:pt>
                <c:pt idx="554" formatCode="0.00">
                  <c:v>506.80629999999923</c:v>
                </c:pt>
                <c:pt idx="555" formatCode="0.00">
                  <c:v>508.30392000000001</c:v>
                </c:pt>
                <c:pt idx="556" formatCode="0.00">
                  <c:v>507.66312499999964</c:v>
                </c:pt>
                <c:pt idx="557" formatCode="0.00">
                  <c:v>508.03698999999909</c:v>
                </c:pt>
                <c:pt idx="558" formatCode="0.00">
                  <c:v>507.13639999999867</c:v>
                </c:pt>
                <c:pt idx="559" formatCode="0.00">
                  <c:v>505.49029999999885</c:v>
                </c:pt>
                <c:pt idx="560" formatCode="0.00">
                  <c:v>503.33865000000003</c:v>
                </c:pt>
                <c:pt idx="561" formatCode="0.00">
                  <c:v>502.37027499999999</c:v>
                </c:pt>
                <c:pt idx="562" formatCode="0.00">
                  <c:v>502.36500000000001</c:v>
                </c:pt>
                <c:pt idx="563" formatCode="0.00">
                  <c:v>500.25712500000003</c:v>
                </c:pt>
                <c:pt idx="564" formatCode="0.00">
                  <c:v>492.08176499999917</c:v>
                </c:pt>
                <c:pt idx="565" formatCode="0.00">
                  <c:v>490.73199999999861</c:v>
                </c:pt>
                <c:pt idx="566" formatCode="0.00">
                  <c:v>493.51950000000005</c:v>
                </c:pt>
                <c:pt idx="567" formatCode="0.00">
                  <c:v>492.44604999999916</c:v>
                </c:pt>
                <c:pt idx="568" formatCode="0.00">
                  <c:v>491.90894999999904</c:v>
                </c:pt>
                <c:pt idx="569" formatCode="0.00">
                  <c:v>497.85466500000103</c:v>
                </c:pt>
                <c:pt idx="570" formatCode="0.00">
                  <c:v>496.08</c:v>
                </c:pt>
                <c:pt idx="571" formatCode="0.00">
                  <c:v>493.58820000000003</c:v>
                </c:pt>
                <c:pt idx="572" formatCode="0.00">
                  <c:v>497.24367000000001</c:v>
                </c:pt>
                <c:pt idx="573" formatCode="0.00">
                  <c:v>497.81839999999892</c:v>
                </c:pt>
                <c:pt idx="574" formatCode="0.00">
                  <c:v>501.29352499999885</c:v>
                </c:pt>
                <c:pt idx="575" formatCode="0.00">
                  <c:v>502.03447</c:v>
                </c:pt>
                <c:pt idx="576" formatCode="0.00">
                  <c:v>504.68554999999969</c:v>
                </c:pt>
                <c:pt idx="577" formatCode="0.00">
                  <c:v>505.23387499999905</c:v>
                </c:pt>
                <c:pt idx="578" formatCode="0.00">
                  <c:v>500.55</c:v>
                </c:pt>
                <c:pt idx="579" formatCode="0.00">
                  <c:v>504.83369999999923</c:v>
                </c:pt>
                <c:pt idx="580" formatCode="0.00">
                  <c:v>501.57412499999964</c:v>
                </c:pt>
                <c:pt idx="581" formatCode="0.00">
                  <c:v>498.32783999999964</c:v>
                </c:pt>
                <c:pt idx="582" formatCode="0.00">
                  <c:v>494.75740500000001</c:v>
                </c:pt>
                <c:pt idx="583" formatCode="0.00">
                  <c:v>492.79399999999873</c:v>
                </c:pt>
                <c:pt idx="584" formatCode="0.00">
                  <c:v>499.08925000000005</c:v>
                </c:pt>
                <c:pt idx="585" formatCode="0.00">
                  <c:v>500.51931999999886</c:v>
                </c:pt>
                <c:pt idx="586" formatCode="0.00">
                  <c:v>498.41999999999911</c:v>
                </c:pt>
                <c:pt idx="587" formatCode="0.00">
                  <c:v>497.99400000000003</c:v>
                </c:pt>
                <c:pt idx="588" formatCode="0.00">
                  <c:v>503.41672499999885</c:v>
                </c:pt>
                <c:pt idx="589" formatCode="0.00">
                  <c:v>503.49749999999904</c:v>
                </c:pt>
                <c:pt idx="590" formatCode="0.00">
                  <c:v>513.755</c:v>
                </c:pt>
                <c:pt idx="591" formatCode="0.00">
                  <c:v>517.35914999999784</c:v>
                </c:pt>
                <c:pt idx="592" formatCode="0.00">
                  <c:v>513.84759999999744</c:v>
                </c:pt>
                <c:pt idx="593" formatCode="0.00">
                  <c:v>522.63190000000009</c:v>
                </c:pt>
                <c:pt idx="594" formatCode="0.00">
                  <c:v>521.62030000000004</c:v>
                </c:pt>
                <c:pt idx="595" formatCode="0.00">
                  <c:v>523.94067499999949</c:v>
                </c:pt>
                <c:pt idx="596" formatCode="0.00">
                  <c:v>524.43299999999795</c:v>
                </c:pt>
                <c:pt idx="597" formatCode="0.00">
                  <c:v>526.73828200000003</c:v>
                </c:pt>
                <c:pt idx="598" formatCode="0.00">
                  <c:v>533.43809999999996</c:v>
                </c:pt>
                <c:pt idx="599" formatCode="0.00">
                  <c:v>540.08369999999991</c:v>
                </c:pt>
                <c:pt idx="600" formatCode="0.00">
                  <c:v>539.22475000000054</c:v>
                </c:pt>
                <c:pt idx="601" formatCode="0.00">
                  <c:v>558.67950000000053</c:v>
                </c:pt>
                <c:pt idx="602" formatCode="0.00">
                  <c:v>576.91</c:v>
                </c:pt>
                <c:pt idx="603" formatCode="0.00">
                  <c:v>577.8404999999982</c:v>
                </c:pt>
                <c:pt idx="604" formatCode="0.00">
                  <c:v>584.04</c:v>
                </c:pt>
                <c:pt idx="605" formatCode="0.00">
                  <c:v>586.56149999999946</c:v>
                </c:pt>
                <c:pt idx="606" formatCode="0.00">
                  <c:v>578.43680999999947</c:v>
                </c:pt>
                <c:pt idx="607" formatCode="0.00">
                  <c:v>588.19345000000055</c:v>
                </c:pt>
                <c:pt idx="608" formatCode="0.00">
                  <c:v>594.92223999999794</c:v>
                </c:pt>
                <c:pt idx="609" formatCode="0.00">
                  <c:v>606.15401500000007</c:v>
                </c:pt>
                <c:pt idx="610" formatCode="0.00">
                  <c:v>605.42639999999949</c:v>
                </c:pt>
                <c:pt idx="611" formatCode="0.00">
                  <c:v>604.86212499999669</c:v>
                </c:pt>
                <c:pt idx="612" formatCode="0.00">
                  <c:v>598.48888000000181</c:v>
                </c:pt>
                <c:pt idx="613" formatCode="0.00">
                  <c:v>608.35837499999991</c:v>
                </c:pt>
                <c:pt idx="614" formatCode="0.00">
                  <c:v>612.02535</c:v>
                </c:pt>
                <c:pt idx="615" formatCode="0.00">
                  <c:v>616.04638000000011</c:v>
                </c:pt>
                <c:pt idx="616" formatCode="0.00">
                  <c:v>610.57856000000004</c:v>
                </c:pt>
                <c:pt idx="617" formatCode="0.00">
                  <c:v>617.00099999999998</c:v>
                </c:pt>
                <c:pt idx="618" formatCode="0.00">
                  <c:v>620.81161999999756</c:v>
                </c:pt>
                <c:pt idx="619" formatCode="0.00">
                  <c:v>625.87646000000007</c:v>
                </c:pt>
                <c:pt idx="620" formatCode="0.00">
                  <c:v>622.30905000000007</c:v>
                </c:pt>
                <c:pt idx="621" formatCode="0.00">
                  <c:v>627.61984999999993</c:v>
                </c:pt>
                <c:pt idx="622" formatCode="0.00">
                  <c:v>633.15000000000009</c:v>
                </c:pt>
                <c:pt idx="623" formatCode="0.00">
                  <c:v>630.88773999999989</c:v>
                </c:pt>
                <c:pt idx="624" formatCode="0.00">
                  <c:v>644.28562499999998</c:v>
                </c:pt>
                <c:pt idx="625" formatCode="0.00">
                  <c:v>642.65055999999947</c:v>
                </c:pt>
                <c:pt idx="626" formatCode="0.00">
                  <c:v>646.25</c:v>
                </c:pt>
                <c:pt idx="627" formatCode="0.00">
                  <c:v>645.88305000000003</c:v>
                </c:pt>
                <c:pt idx="628" formatCode="0.00">
                  <c:v>651.85024999999757</c:v>
                </c:pt>
                <c:pt idx="629" formatCode="0.00">
                  <c:v>661.08</c:v>
                </c:pt>
                <c:pt idx="630" formatCode="0.00">
                  <c:v>663.35489999999947</c:v>
                </c:pt>
                <c:pt idx="631" formatCode="0.00">
                  <c:v>643.34800000000007</c:v>
                </c:pt>
                <c:pt idx="632" formatCode="0.00">
                  <c:v>643.11</c:v>
                </c:pt>
                <c:pt idx="633" formatCode="0.00">
                  <c:v>640.10877500000254</c:v>
                </c:pt>
                <c:pt idx="634" formatCode="0.00">
                  <c:v>638.59760999999946</c:v>
                </c:pt>
                <c:pt idx="635" formatCode="0.00">
                  <c:v>629.3644999999982</c:v>
                </c:pt>
                <c:pt idx="636" formatCode="0.00">
                  <c:v>631.07299999999998</c:v>
                </c:pt>
                <c:pt idx="637" formatCode="0.00">
                  <c:v>633.44875999999999</c:v>
                </c:pt>
                <c:pt idx="638" formatCode="0.00">
                  <c:v>646.57835000000193</c:v>
                </c:pt>
                <c:pt idx="639" formatCode="0.00">
                  <c:v>638.64870000000053</c:v>
                </c:pt>
                <c:pt idx="640" formatCode="0.00">
                  <c:v>632.32274999999947</c:v>
                </c:pt>
                <c:pt idx="641" formatCode="0.00">
                  <c:v>627.59150999999997</c:v>
                </c:pt>
                <c:pt idx="642" formatCode="0.00">
                  <c:v>623.97045000000003</c:v>
                </c:pt>
                <c:pt idx="643" formatCode="0.00">
                  <c:v>613.53499999999997</c:v>
                </c:pt>
                <c:pt idx="644" formatCode="0.00">
                  <c:v>618.63340000000005</c:v>
                </c:pt>
                <c:pt idx="645" formatCode="0.00">
                  <c:v>621.34568999999794</c:v>
                </c:pt>
                <c:pt idx="646" formatCode="0.00">
                  <c:v>596.16899999999998</c:v>
                </c:pt>
                <c:pt idx="647" formatCode="0.00">
                  <c:v>608.21735999999999</c:v>
                </c:pt>
                <c:pt idx="648" formatCode="0.00">
                  <c:v>598.03050000000007</c:v>
                </c:pt>
                <c:pt idx="649" formatCode="0.00">
                  <c:v>597.11510500000009</c:v>
                </c:pt>
                <c:pt idx="650" formatCode="0.00">
                  <c:v>590.62087500000052</c:v>
                </c:pt>
                <c:pt idx="651" formatCode="0.00">
                  <c:v>580.96589999999946</c:v>
                </c:pt>
                <c:pt idx="652" formatCode="0.00">
                  <c:v>582.85919999999783</c:v>
                </c:pt>
                <c:pt idx="653" formatCode="0.00">
                  <c:v>578.07584500000053</c:v>
                </c:pt>
                <c:pt idx="654" formatCode="0.00">
                  <c:v>577.74049500000001</c:v>
                </c:pt>
                <c:pt idx="655" formatCode="0.00">
                  <c:v>567.15000000000009</c:v>
                </c:pt>
                <c:pt idx="656" formatCode="0.00">
                  <c:v>564.42359999999996</c:v>
                </c:pt>
                <c:pt idx="657" formatCode="0.00">
                  <c:v>576.71068000000002</c:v>
                </c:pt>
                <c:pt idx="658" formatCode="0.00">
                  <c:v>576.11306999999999</c:v>
                </c:pt>
                <c:pt idx="659" formatCode="0.00">
                  <c:v>583.77348000000291</c:v>
                </c:pt>
                <c:pt idx="660" formatCode="0.00">
                  <c:v>597.27467500000193</c:v>
                </c:pt>
                <c:pt idx="661" formatCode="0.00">
                  <c:v>604.43954999999949</c:v>
                </c:pt>
                <c:pt idx="662" formatCode="0.00">
                  <c:v>599.09445000000005</c:v>
                </c:pt>
                <c:pt idx="663" formatCode="0.00">
                  <c:v>594.4384</c:v>
                </c:pt>
                <c:pt idx="664" formatCode="0.00">
                  <c:v>604.68829999999991</c:v>
                </c:pt>
                <c:pt idx="665" formatCode="0.00">
                  <c:v>595.9135</c:v>
                </c:pt>
                <c:pt idx="666" formatCode="0.00">
                  <c:v>606.30119999999795</c:v>
                </c:pt>
                <c:pt idx="667" formatCode="0.00">
                  <c:v>608.39100000000008</c:v>
                </c:pt>
                <c:pt idx="668" formatCode="0.00">
                  <c:v>602.76137500000004</c:v>
                </c:pt>
                <c:pt idx="669" formatCode="0.00">
                  <c:v>598.67520000000002</c:v>
                </c:pt>
                <c:pt idx="670" formatCode="0.00">
                  <c:v>598.79680000000053</c:v>
                </c:pt>
                <c:pt idx="671" formatCode="0.00">
                  <c:v>597.30562499999769</c:v>
                </c:pt>
                <c:pt idx="672" formatCode="0.00">
                  <c:v>604.8125999999977</c:v>
                </c:pt>
                <c:pt idx="673" formatCode="0.00">
                  <c:v>609.95924999999795</c:v>
                </c:pt>
                <c:pt idx="674" formatCode="0.00">
                  <c:v>613.1825</c:v>
                </c:pt>
                <c:pt idx="675" formatCode="0.00">
                  <c:v>611.37886000000003</c:v>
                </c:pt>
                <c:pt idx="676" formatCode="0.00">
                  <c:v>617.41149999999948</c:v>
                </c:pt>
                <c:pt idx="677" formatCode="0.00">
                  <c:v>607.78140000000053</c:v>
                </c:pt>
                <c:pt idx="678" formatCode="0.00">
                  <c:v>611.75940000000003</c:v>
                </c:pt>
                <c:pt idx="679" formatCode="0.00">
                  <c:v>615.42279999999948</c:v>
                </c:pt>
                <c:pt idx="680" formatCode="0.00">
                  <c:v>606.26088000000004</c:v>
                </c:pt>
                <c:pt idx="681" formatCode="0.00">
                  <c:v>597.90392999999949</c:v>
                </c:pt>
                <c:pt idx="682" formatCode="0.00">
                  <c:v>601.98187500000051</c:v>
                </c:pt>
                <c:pt idx="683" formatCode="0.00">
                  <c:v>603.73259999999948</c:v>
                </c:pt>
                <c:pt idx="684" formatCode="0.00">
                  <c:v>596.53124999999795</c:v>
                </c:pt>
                <c:pt idx="685" formatCode="0.00">
                  <c:v>592.93166999999733</c:v>
                </c:pt>
                <c:pt idx="686" formatCode="0.00">
                  <c:v>601.02374999999995</c:v>
                </c:pt>
                <c:pt idx="687" formatCode="0.00">
                  <c:v>602.61962499999947</c:v>
                </c:pt>
                <c:pt idx="688" formatCode="0.00">
                  <c:v>617.02487500000052</c:v>
                </c:pt>
                <c:pt idx="689" formatCode="0.00">
                  <c:v>612.79999999999995</c:v>
                </c:pt>
                <c:pt idx="690" formatCode="0.00">
                  <c:v>604.83749999999759</c:v>
                </c:pt>
                <c:pt idx="691" formatCode="0.00">
                  <c:v>600.91679999999997</c:v>
                </c:pt>
                <c:pt idx="692" formatCode="0.00">
                  <c:v>601.04152999999769</c:v>
                </c:pt>
                <c:pt idx="693" formatCode="0.00">
                  <c:v>604.875</c:v>
                </c:pt>
                <c:pt idx="694" formatCode="0.00">
                  <c:v>600.53199999999947</c:v>
                </c:pt>
                <c:pt idx="695" formatCode="0.00">
                  <c:v>603.4932</c:v>
                </c:pt>
                <c:pt idx="696" formatCode="0.00">
                  <c:v>622.41640999999947</c:v>
                </c:pt>
                <c:pt idx="697" formatCode="0.00">
                  <c:v>615.26437500000054</c:v>
                </c:pt>
                <c:pt idx="698" formatCode="0.00">
                  <c:v>609.1875</c:v>
                </c:pt>
                <c:pt idx="699" formatCode="0.00">
                  <c:v>601.13901999999996</c:v>
                </c:pt>
                <c:pt idx="700" formatCode="0.00">
                  <c:v>596.79350000000181</c:v>
                </c:pt>
                <c:pt idx="701" formatCode="0.00">
                  <c:v>584.75089500000001</c:v>
                </c:pt>
                <c:pt idx="702" formatCode="0.00">
                  <c:v>591.3519999999977</c:v>
                </c:pt>
                <c:pt idx="703" formatCode="0.00">
                  <c:v>573.2632000000001</c:v>
                </c:pt>
                <c:pt idx="704" formatCode="0.00">
                  <c:v>572.86169999999731</c:v>
                </c:pt>
                <c:pt idx="705" formatCode="0.00">
                  <c:v>575.72707500000001</c:v>
                </c:pt>
                <c:pt idx="706" formatCode="0.00">
                  <c:v>572.95647500000007</c:v>
                </c:pt>
                <c:pt idx="707" formatCode="0.00">
                  <c:v>569.99952799999949</c:v>
                </c:pt>
                <c:pt idx="708" formatCode="0.00">
                  <c:v>575.98822999999948</c:v>
                </c:pt>
                <c:pt idx="709" formatCode="0.00">
                  <c:v>584.82479999999998</c:v>
                </c:pt>
                <c:pt idx="710" formatCode="0.00">
                  <c:v>578.64698999999996</c:v>
                </c:pt>
                <c:pt idx="711" formatCode="0.00">
                  <c:v>578.83024999999759</c:v>
                </c:pt>
                <c:pt idx="712" formatCode="0.00">
                  <c:v>584.64</c:v>
                </c:pt>
                <c:pt idx="713" formatCode="0.00">
                  <c:v>587.72489999999993</c:v>
                </c:pt>
                <c:pt idx="714" formatCode="0.00">
                  <c:v>570.25649999999996</c:v>
                </c:pt>
                <c:pt idx="715" formatCode="0.00">
                  <c:v>574.7595</c:v>
                </c:pt>
                <c:pt idx="716" formatCode="0.00">
                  <c:v>583.68170000000055</c:v>
                </c:pt>
                <c:pt idx="717" formatCode="0.00">
                  <c:v>562.98900000000003</c:v>
                </c:pt>
                <c:pt idx="718" formatCode="0.00">
                  <c:v>556.60975000000053</c:v>
                </c:pt>
                <c:pt idx="719" formatCode="0.00">
                  <c:v>559.92444999999998</c:v>
                </c:pt>
                <c:pt idx="720" formatCode="0.00">
                  <c:v>560.70899999999995</c:v>
                </c:pt>
                <c:pt idx="721" formatCode="0.00">
                  <c:v>566.02500999999938</c:v>
                </c:pt>
                <c:pt idx="722" formatCode="0.00">
                  <c:v>563.29860999999994</c:v>
                </c:pt>
                <c:pt idx="723" formatCode="0.00">
                  <c:v>567.90975000000003</c:v>
                </c:pt>
                <c:pt idx="724" formatCode="0.00">
                  <c:v>572.8499999999982</c:v>
                </c:pt>
                <c:pt idx="725" formatCode="0.00">
                  <c:v>563.39147700000001</c:v>
                </c:pt>
                <c:pt idx="726" formatCode="0.00">
                  <c:v>562.8562799999977</c:v>
                </c:pt>
                <c:pt idx="727" formatCode="0.00">
                  <c:v>548.95376499999998</c:v>
                </c:pt>
                <c:pt idx="728" formatCode="0.00">
                  <c:v>540.39101999999946</c:v>
                </c:pt>
                <c:pt idx="729" formatCode="0.00">
                  <c:v>523.48770000000002</c:v>
                </c:pt>
                <c:pt idx="730" formatCode="0.00">
                  <c:v>519.37531999999999</c:v>
                </c:pt>
                <c:pt idx="731" formatCode="0.00">
                  <c:v>524.93594999999948</c:v>
                </c:pt>
                <c:pt idx="732" formatCode="0.00">
                  <c:v>488.23604999999861</c:v>
                </c:pt>
                <c:pt idx="733" formatCode="0.00">
                  <c:v>499.48954999999899</c:v>
                </c:pt>
                <c:pt idx="734" formatCode="0.00">
                  <c:v>503.14275000000032</c:v>
                </c:pt>
                <c:pt idx="735" formatCode="0.00">
                  <c:v>500.60075000000006</c:v>
                </c:pt>
                <c:pt idx="736" formatCode="0.00">
                  <c:v>500.66425000000032</c:v>
                </c:pt>
                <c:pt idx="737" formatCode="0.00">
                  <c:v>507.43150499999848</c:v>
                </c:pt>
                <c:pt idx="738" formatCode="0.00">
                  <c:v>510.95384999999999</c:v>
                </c:pt>
                <c:pt idx="739" formatCode="0.00">
                  <c:v>479.86584999999997</c:v>
                </c:pt>
                <c:pt idx="740" formatCode="0.00">
                  <c:v>492.23951999999861</c:v>
                </c:pt>
                <c:pt idx="741" formatCode="0.00">
                  <c:v>506.57087999999999</c:v>
                </c:pt>
                <c:pt idx="742" formatCode="0.00">
                  <c:v>496.13749999999999</c:v>
                </c:pt>
                <c:pt idx="743" formatCode="0.00">
                  <c:v>496.8605</c:v>
                </c:pt>
                <c:pt idx="744" formatCode="0.00">
                  <c:v>501.40999999999963</c:v>
                </c:pt>
                <c:pt idx="745" formatCode="0.00">
                  <c:v>496.08939499999963</c:v>
                </c:pt>
                <c:pt idx="746" formatCode="0.00">
                  <c:v>506.55376000000007</c:v>
                </c:pt>
                <c:pt idx="747" formatCode="0.00">
                  <c:v>506.78199999999873</c:v>
                </c:pt>
                <c:pt idx="748" formatCode="0.00">
                  <c:v>494.01595000000003</c:v>
                </c:pt>
                <c:pt idx="749" formatCode="0.00">
                  <c:v>497.43374999999861</c:v>
                </c:pt>
                <c:pt idx="750" formatCode="0.00">
                  <c:v>495.66720000000032</c:v>
                </c:pt>
                <c:pt idx="751" formatCode="0.00">
                  <c:v>502.05959999999993</c:v>
                </c:pt>
                <c:pt idx="752" formatCode="0.00">
                  <c:v>494.57349999999963</c:v>
                </c:pt>
                <c:pt idx="753" formatCode="0.00">
                  <c:v>501.86774999999994</c:v>
                </c:pt>
                <c:pt idx="754" formatCode="0.00">
                  <c:v>497.92012499999879</c:v>
                </c:pt>
                <c:pt idx="755" formatCode="0.00">
                  <c:v>491.93081999999873</c:v>
                </c:pt>
                <c:pt idx="756" formatCode="0.00">
                  <c:v>508.60899999999964</c:v>
                </c:pt>
                <c:pt idx="757" formatCode="0.00">
                  <c:v>494.64000000000038</c:v>
                </c:pt>
                <c:pt idx="758" formatCode="0.00">
                  <c:v>483.41204999999923</c:v>
                </c:pt>
                <c:pt idx="759" formatCode="0.00">
                  <c:v>477.3888</c:v>
                </c:pt>
                <c:pt idx="760" formatCode="0.00">
                  <c:v>497.96849999999904</c:v>
                </c:pt>
                <c:pt idx="761" formatCode="0.00">
                  <c:v>485.6443880000009</c:v>
                </c:pt>
                <c:pt idx="762" formatCode="0.00">
                  <c:v>471.97200000000004</c:v>
                </c:pt>
                <c:pt idx="763" formatCode="0.00">
                  <c:v>473.49691999999817</c:v>
                </c:pt>
                <c:pt idx="764" formatCode="0.00">
                  <c:v>468.36562500000002</c:v>
                </c:pt>
                <c:pt idx="765" formatCode="0.00">
                  <c:v>472.67536000000001</c:v>
                </c:pt>
                <c:pt idx="766" formatCode="0.00">
                  <c:v>475.13530799999899</c:v>
                </c:pt>
                <c:pt idx="767" formatCode="0.00">
                  <c:v>476.39609999999885</c:v>
                </c:pt>
                <c:pt idx="768" formatCode="0.00">
                  <c:v>483.66937500000006</c:v>
                </c:pt>
                <c:pt idx="769" formatCode="0.00">
                  <c:v>460.46609999999885</c:v>
                </c:pt>
                <c:pt idx="770" formatCode="0.00">
                  <c:v>453.24368000000032</c:v>
                </c:pt>
                <c:pt idx="771" formatCode="0.00">
                  <c:v>462.47121999999854</c:v>
                </c:pt>
                <c:pt idx="772" formatCode="0.00">
                  <c:v>457.12992999999994</c:v>
                </c:pt>
                <c:pt idx="773" formatCode="0.00">
                  <c:v>439.91062500000004</c:v>
                </c:pt>
                <c:pt idx="774" formatCode="0.00">
                  <c:v>449.24424999999997</c:v>
                </c:pt>
                <c:pt idx="775" formatCode="0.00">
                  <c:v>445.2</c:v>
                </c:pt>
                <c:pt idx="776" formatCode="0.00">
                  <c:v>441.35388000000103</c:v>
                </c:pt>
                <c:pt idx="777" formatCode="0.00">
                  <c:v>447.69852000000003</c:v>
                </c:pt>
                <c:pt idx="778" formatCode="0.00">
                  <c:v>453.56400000000002</c:v>
                </c:pt>
                <c:pt idx="779" formatCode="0.00">
                  <c:v>450.38499999999999</c:v>
                </c:pt>
                <c:pt idx="780" formatCode="0.00">
                  <c:v>449.75124999999969</c:v>
                </c:pt>
                <c:pt idx="781" formatCode="0.00">
                  <c:v>451.33199999999886</c:v>
                </c:pt>
                <c:pt idx="782" formatCode="0.00">
                  <c:v>453.24847499999993</c:v>
                </c:pt>
                <c:pt idx="783" formatCode="0.00">
                  <c:v>449.22162499999911</c:v>
                </c:pt>
                <c:pt idx="784" formatCode="0.00">
                  <c:v>457.2623999999991</c:v>
                </c:pt>
                <c:pt idx="785" formatCode="0.00">
                  <c:v>454.69261499999999</c:v>
                </c:pt>
                <c:pt idx="786" formatCode="0.00">
                  <c:v>452.43893499999854</c:v>
                </c:pt>
                <c:pt idx="787" formatCode="0.00">
                  <c:v>459.29749999999916</c:v>
                </c:pt>
                <c:pt idx="788" formatCode="0.00">
                  <c:v>457.72499999999923</c:v>
                </c:pt>
                <c:pt idx="789" formatCode="0.00">
                  <c:v>453.87299999999999</c:v>
                </c:pt>
                <c:pt idx="790" formatCode="0.00">
                  <c:v>450.95974999999999</c:v>
                </c:pt>
                <c:pt idx="791" formatCode="0.00">
                  <c:v>452.91159999999854</c:v>
                </c:pt>
                <c:pt idx="792" formatCode="0.00">
                  <c:v>456.78540000000004</c:v>
                </c:pt>
                <c:pt idx="793" formatCode="0.00">
                  <c:v>436.67459500000007</c:v>
                </c:pt>
                <c:pt idx="794" formatCode="0.00">
                  <c:v>429.58299999999969</c:v>
                </c:pt>
                <c:pt idx="795" formatCode="0.00">
                  <c:v>422.35055</c:v>
                </c:pt>
                <c:pt idx="796" formatCode="0.00">
                  <c:v>427.32249999999999</c:v>
                </c:pt>
                <c:pt idx="797" formatCode="0.00">
                  <c:v>437.01554999999917</c:v>
                </c:pt>
                <c:pt idx="798" formatCode="0.00">
                  <c:v>426.21619499999866</c:v>
                </c:pt>
                <c:pt idx="799" formatCode="0.00">
                  <c:v>420.65032500000001</c:v>
                </c:pt>
                <c:pt idx="800" formatCode="0.00">
                  <c:v>424.51694999999904</c:v>
                </c:pt>
                <c:pt idx="801" formatCode="0.00">
                  <c:v>434.04387000000008</c:v>
                </c:pt>
                <c:pt idx="802" formatCode="0.00">
                  <c:v>425.44229999999999</c:v>
                </c:pt>
                <c:pt idx="803" formatCode="0.00">
                  <c:v>423.94600000000003</c:v>
                </c:pt>
                <c:pt idx="804" formatCode="0.00">
                  <c:v>434.86279999999999</c:v>
                </c:pt>
                <c:pt idx="805" formatCode="0.00">
                  <c:v>445.09849999999904</c:v>
                </c:pt>
                <c:pt idx="806" formatCode="0.00">
                  <c:v>432.1875</c:v>
                </c:pt>
                <c:pt idx="807" formatCode="0.00">
                  <c:v>421.96787500000005</c:v>
                </c:pt>
                <c:pt idx="808" formatCode="0.00">
                  <c:v>425.78380000000004</c:v>
                </c:pt>
                <c:pt idx="809" formatCode="0.00">
                  <c:v>423.00049999999999</c:v>
                </c:pt>
                <c:pt idx="810" formatCode="0.00">
                  <c:v>426.41199999999861</c:v>
                </c:pt>
                <c:pt idx="811" formatCode="0.00">
                  <c:v>425.44844999999964</c:v>
                </c:pt>
                <c:pt idx="812" formatCode="0.00">
                  <c:v>434.45160000000004</c:v>
                </c:pt>
                <c:pt idx="813" formatCode="0.00">
                  <c:v>432.5662999999991</c:v>
                </c:pt>
                <c:pt idx="814" formatCode="0.00">
                  <c:v>462.60362500000002</c:v>
                </c:pt>
                <c:pt idx="815" formatCode="0.00">
                  <c:v>452.77621499999867</c:v>
                </c:pt>
                <c:pt idx="816" formatCode="0.00">
                  <c:v>445.26500000000004</c:v>
                </c:pt>
                <c:pt idx="817" formatCode="0.00">
                  <c:v>458.9339999999986</c:v>
                </c:pt>
                <c:pt idx="818" formatCode="0.00">
                  <c:v>457.8</c:v>
                </c:pt>
                <c:pt idx="819" formatCode="0.00">
                  <c:v>452.59499999999969</c:v>
                </c:pt>
                <c:pt idx="820" formatCode="0.00">
                  <c:v>454.64640000000031</c:v>
                </c:pt>
                <c:pt idx="821" formatCode="0.00">
                  <c:v>459.81395000000003</c:v>
                </c:pt>
                <c:pt idx="822" formatCode="0.00">
                  <c:v>473.59874999999897</c:v>
                </c:pt>
                <c:pt idx="823" formatCode="0.00">
                  <c:v>472.3406000000009</c:v>
                </c:pt>
                <c:pt idx="824" formatCode="0.00">
                  <c:v>472.40960000000007</c:v>
                </c:pt>
                <c:pt idx="825" formatCode="0.00">
                  <c:v>470.35624999999999</c:v>
                </c:pt>
                <c:pt idx="826" formatCode="0.00">
                  <c:v>472.5187499999991</c:v>
                </c:pt>
                <c:pt idx="827" formatCode="0.00">
                  <c:v>481.55900000000008</c:v>
                </c:pt>
                <c:pt idx="828" formatCode="0.00">
                  <c:v>480.37147999999911</c:v>
                </c:pt>
                <c:pt idx="829" formatCode="0.00">
                  <c:v>489.19970000000001</c:v>
                </c:pt>
                <c:pt idx="830" formatCode="0.00">
                  <c:v>499.91024999999911</c:v>
                </c:pt>
                <c:pt idx="831" formatCode="0.00">
                  <c:v>486.96599999999904</c:v>
                </c:pt>
                <c:pt idx="832" formatCode="0.00">
                  <c:v>483.21974999999969</c:v>
                </c:pt>
                <c:pt idx="833" formatCode="0.00">
                  <c:v>490.54079999999993</c:v>
                </c:pt>
                <c:pt idx="834" formatCode="0.00">
                  <c:v>489.18049999999999</c:v>
                </c:pt>
                <c:pt idx="835" formatCode="0.00">
                  <c:v>489.57420000000002</c:v>
                </c:pt>
                <c:pt idx="836" formatCode="0.00">
                  <c:v>470.11924999999997</c:v>
                </c:pt>
                <c:pt idx="837" formatCode="0.00">
                  <c:v>466.55190000000005</c:v>
                </c:pt>
                <c:pt idx="838" formatCode="0.00">
                  <c:v>463.53887499999911</c:v>
                </c:pt>
                <c:pt idx="839" formatCode="0.00">
                  <c:v>470.09812499999879</c:v>
                </c:pt>
                <c:pt idx="840" formatCode="0.00">
                  <c:v>472.31415000000004</c:v>
                </c:pt>
                <c:pt idx="841" formatCode="0.00">
                  <c:v>472.313985</c:v>
                </c:pt>
                <c:pt idx="842" formatCode="0.00">
                  <c:v>473.20070000000004</c:v>
                </c:pt>
                <c:pt idx="843" formatCode="0.00">
                  <c:v>485.10550000000006</c:v>
                </c:pt>
                <c:pt idx="844" formatCode="0.00">
                  <c:v>480.0222</c:v>
                </c:pt>
                <c:pt idx="845" formatCode="0.00">
                  <c:v>476.85352</c:v>
                </c:pt>
                <c:pt idx="846" formatCode="0.00">
                  <c:v>482.81962500000031</c:v>
                </c:pt>
                <c:pt idx="847" formatCode="0.00">
                  <c:v>486.53339999999861</c:v>
                </c:pt>
                <c:pt idx="848" formatCode="0.00">
                  <c:v>488.33362499999993</c:v>
                </c:pt>
                <c:pt idx="849" formatCode="0.00">
                  <c:v>494.25120000000004</c:v>
                </c:pt>
                <c:pt idx="850" formatCode="0.00">
                  <c:v>488.71580000000006</c:v>
                </c:pt>
                <c:pt idx="851" formatCode="0.00">
                  <c:v>486.30802500000004</c:v>
                </c:pt>
                <c:pt idx="852" formatCode="0.00">
                  <c:v>482.52624999999904</c:v>
                </c:pt>
                <c:pt idx="853" formatCode="0.00">
                  <c:v>477.35549999999995</c:v>
                </c:pt>
                <c:pt idx="854" formatCode="0.00">
                  <c:v>476.67080000000038</c:v>
                </c:pt>
                <c:pt idx="855" formatCode="0.00">
                  <c:v>474.74780000000032</c:v>
                </c:pt>
                <c:pt idx="856" formatCode="0.00">
                  <c:v>483.12145000000004</c:v>
                </c:pt>
                <c:pt idx="857" formatCode="0.00">
                  <c:v>487.82880000000006</c:v>
                </c:pt>
                <c:pt idx="858" formatCode="0.00">
                  <c:v>494.19980000000032</c:v>
                </c:pt>
                <c:pt idx="859" formatCode="0.00">
                  <c:v>482.65760000000097</c:v>
                </c:pt>
                <c:pt idx="860" formatCode="0.00">
                  <c:v>485.81925000000001</c:v>
                </c:pt>
                <c:pt idx="861" formatCode="0.00">
                  <c:v>491.1379</c:v>
                </c:pt>
                <c:pt idx="862" formatCode="0.00">
                  <c:v>497.68330000000003</c:v>
                </c:pt>
                <c:pt idx="863" formatCode="0.00">
                  <c:v>495.88761</c:v>
                </c:pt>
                <c:pt idx="864" formatCode="0.00">
                  <c:v>497.35699999999969</c:v>
                </c:pt>
                <c:pt idx="865" formatCode="0.00">
                  <c:v>495.91877499999873</c:v>
                </c:pt>
                <c:pt idx="866" formatCode="0.00">
                  <c:v>490.48999999999899</c:v>
                </c:pt>
                <c:pt idx="867" formatCode="0.00">
                  <c:v>483.88499999999999</c:v>
                </c:pt>
                <c:pt idx="868" formatCode="0.00">
                  <c:v>479.68960000000038</c:v>
                </c:pt>
                <c:pt idx="869" formatCode="0.00">
                  <c:v>487.2130499999991</c:v>
                </c:pt>
                <c:pt idx="870" formatCode="0.00">
                  <c:v>477.79599999999886</c:v>
                </c:pt>
                <c:pt idx="871" formatCode="0.00">
                  <c:v>477.47516999999885</c:v>
                </c:pt>
                <c:pt idx="872" formatCode="0.00">
                  <c:v>486.87914999999964</c:v>
                </c:pt>
                <c:pt idx="873" formatCode="0.00">
                  <c:v>480.02249999999964</c:v>
                </c:pt>
                <c:pt idx="874" formatCode="0.00">
                  <c:v>480.762</c:v>
                </c:pt>
                <c:pt idx="875" formatCode="0.00">
                  <c:v>482.81640000000004</c:v>
                </c:pt>
                <c:pt idx="876" formatCode="0.00">
                  <c:v>479.80449000000038</c:v>
                </c:pt>
                <c:pt idx="877" formatCode="0.00">
                  <c:v>486.66544999999996</c:v>
                </c:pt>
                <c:pt idx="878" formatCode="0.00">
                  <c:v>489.15899999999999</c:v>
                </c:pt>
                <c:pt idx="879" formatCode="0.00">
                  <c:v>484.69399999999911</c:v>
                </c:pt>
                <c:pt idx="880" formatCode="0.00">
                  <c:v>479.99519999999853</c:v>
                </c:pt>
                <c:pt idx="881" formatCode="0.00">
                  <c:v>469.07060000000001</c:v>
                </c:pt>
                <c:pt idx="882" formatCode="0.00">
                  <c:v>472.51290000000006</c:v>
                </c:pt>
                <c:pt idx="883" formatCode="0.00">
                  <c:v>468.4849999999991</c:v>
                </c:pt>
                <c:pt idx="884" formatCode="0.00">
                  <c:v>473.32997999999969</c:v>
                </c:pt>
                <c:pt idx="885" formatCode="0.00">
                  <c:v>473.30637499999904</c:v>
                </c:pt>
                <c:pt idx="886" formatCode="0.00">
                  <c:v>480.96824999999916</c:v>
                </c:pt>
                <c:pt idx="887" formatCode="0.00">
                  <c:v>476.08000000000004</c:v>
                </c:pt>
                <c:pt idx="888" formatCode="0.00">
                  <c:v>480.53475000000003</c:v>
                </c:pt>
                <c:pt idx="889" formatCode="0.00">
                  <c:v>481.88074999999969</c:v>
                </c:pt>
                <c:pt idx="890" formatCode="0.00">
                  <c:v>477.06847499999969</c:v>
                </c:pt>
                <c:pt idx="891" formatCode="0.00">
                  <c:v>479.00024999999999</c:v>
                </c:pt>
                <c:pt idx="892" formatCode="0.00">
                  <c:v>479.14959999999996</c:v>
                </c:pt>
                <c:pt idx="893" formatCode="0.00">
                  <c:v>482.76657499999885</c:v>
                </c:pt>
                <c:pt idx="894" formatCode="0.00">
                  <c:v>483.73599999999885</c:v>
                </c:pt>
                <c:pt idx="895" formatCode="0.00">
                  <c:v>475.3245</c:v>
                </c:pt>
                <c:pt idx="896" formatCode="0.00">
                  <c:v>471.29562299999969</c:v>
                </c:pt>
                <c:pt idx="897" formatCode="0.00">
                  <c:v>467.8010349999991</c:v>
                </c:pt>
                <c:pt idx="898" formatCode="0.00">
                  <c:v>462.21621999999854</c:v>
                </c:pt>
                <c:pt idx="899" formatCode="0.00">
                  <c:v>463.74710999999911</c:v>
                </c:pt>
                <c:pt idx="900" formatCode="0.00">
                  <c:v>467.71939999999898</c:v>
                </c:pt>
                <c:pt idx="901" formatCode="0.00">
                  <c:v>468.65666499999998</c:v>
                </c:pt>
                <c:pt idx="902" formatCode="0.00">
                  <c:v>468.56764299999998</c:v>
                </c:pt>
                <c:pt idx="903" formatCode="0.00">
                  <c:v>465.05489999999998</c:v>
                </c:pt>
                <c:pt idx="904" formatCode="0.00">
                  <c:v>467.18710000000004</c:v>
                </c:pt>
                <c:pt idx="905" formatCode="0.00">
                  <c:v>466.19280000000032</c:v>
                </c:pt>
                <c:pt idx="906" formatCode="0.00">
                  <c:v>464.63340000000005</c:v>
                </c:pt>
                <c:pt idx="907" formatCode="0.00">
                  <c:v>465.11365899999993</c:v>
                </c:pt>
                <c:pt idx="908" formatCode="0.00">
                  <c:v>462.81244999999996</c:v>
                </c:pt>
                <c:pt idx="909" formatCode="0.00">
                  <c:v>463.81410999999969</c:v>
                </c:pt>
                <c:pt idx="910" formatCode="0.00">
                  <c:v>466.83680000000004</c:v>
                </c:pt>
                <c:pt idx="911" formatCode="0.00">
                  <c:v>469.77119999999854</c:v>
                </c:pt>
                <c:pt idx="912" formatCode="0.00">
                  <c:v>468.69</c:v>
                </c:pt>
                <c:pt idx="913" formatCode="0.00">
                  <c:v>465.25364999999999</c:v>
                </c:pt>
                <c:pt idx="914" formatCode="0.00">
                  <c:v>458.9339999999986</c:v>
                </c:pt>
                <c:pt idx="915" formatCode="0.00">
                  <c:v>457.47925000000004</c:v>
                </c:pt>
                <c:pt idx="916" formatCode="0.00">
                  <c:v>460.161</c:v>
                </c:pt>
                <c:pt idx="917" formatCode="0.00">
                  <c:v>458.2045</c:v>
                </c:pt>
                <c:pt idx="918" formatCode="0.00">
                  <c:v>449.28999999999911</c:v>
                </c:pt>
                <c:pt idx="919" formatCode="0.00">
                  <c:v>450.96785999999969</c:v>
                </c:pt>
                <c:pt idx="920" formatCode="0.00">
                  <c:v>449.13849999999923</c:v>
                </c:pt>
                <c:pt idx="921" formatCode="0.00">
                  <c:v>452.03659999999854</c:v>
                </c:pt>
                <c:pt idx="922" formatCode="0.00">
                  <c:v>457.45977000000005</c:v>
                </c:pt>
                <c:pt idx="923" formatCode="0.00">
                  <c:v>456.43169999999867</c:v>
                </c:pt>
                <c:pt idx="924" formatCode="0.00">
                  <c:v>453.32400000000001</c:v>
                </c:pt>
                <c:pt idx="925" formatCode="0.00">
                  <c:v>449.95472499999994</c:v>
                </c:pt>
                <c:pt idx="926" formatCode="0.00">
                  <c:v>458.74080000000032</c:v>
                </c:pt>
                <c:pt idx="927" formatCode="0.00">
                  <c:v>454.52424999999999</c:v>
                </c:pt>
                <c:pt idx="928" formatCode="0.00">
                  <c:v>448.67320000000001</c:v>
                </c:pt>
                <c:pt idx="929" formatCode="0.00">
                  <c:v>448.38200000000001</c:v>
                </c:pt>
                <c:pt idx="930" formatCode="0.00">
                  <c:v>447.85050000000001</c:v>
                </c:pt>
                <c:pt idx="931" formatCode="0.00">
                  <c:v>448.27807999999885</c:v>
                </c:pt>
                <c:pt idx="932" formatCode="0.00">
                  <c:v>449.50634999999897</c:v>
                </c:pt>
                <c:pt idx="933" formatCode="0.00">
                  <c:v>445.79700000000003</c:v>
                </c:pt>
                <c:pt idx="934" formatCode="0.00">
                  <c:v>448.3855099999991</c:v>
                </c:pt>
                <c:pt idx="935" formatCode="0.00">
                  <c:v>447.96869999999916</c:v>
                </c:pt>
                <c:pt idx="936" formatCode="0.00">
                  <c:v>442.62634999999904</c:v>
                </c:pt>
                <c:pt idx="937" formatCode="0.00">
                  <c:v>441.91874999999891</c:v>
                </c:pt>
                <c:pt idx="938" formatCode="0.00">
                  <c:v>439.40329999999898</c:v>
                </c:pt>
                <c:pt idx="939" formatCode="0.00">
                  <c:v>443.11297500000001</c:v>
                </c:pt>
                <c:pt idx="940" formatCode="0.00">
                  <c:v>437.28669999999892</c:v>
                </c:pt>
                <c:pt idx="941" formatCode="0.00">
                  <c:v>430.29109999999861</c:v>
                </c:pt>
                <c:pt idx="942" formatCode="0.00">
                  <c:v>428.73999999999899</c:v>
                </c:pt>
                <c:pt idx="943" formatCode="0.00">
                  <c:v>437.67449999999997</c:v>
                </c:pt>
                <c:pt idx="944" formatCode="0.00">
                  <c:v>437.59661999999861</c:v>
                </c:pt>
                <c:pt idx="945" formatCode="0.00">
                  <c:v>439.65767499999998</c:v>
                </c:pt>
                <c:pt idx="946" formatCode="0.00">
                  <c:v>438.82014999999916</c:v>
                </c:pt>
                <c:pt idx="947" formatCode="0.00">
                  <c:v>430.02987999999999</c:v>
                </c:pt>
                <c:pt idx="948" formatCode="0.00">
                  <c:v>433.8288</c:v>
                </c:pt>
                <c:pt idx="949" formatCode="0.00">
                  <c:v>440.06950000000001</c:v>
                </c:pt>
                <c:pt idx="950" formatCode="0.00">
                  <c:v>442.2491</c:v>
                </c:pt>
                <c:pt idx="951" formatCode="0.00">
                  <c:v>441.69780000000031</c:v>
                </c:pt>
                <c:pt idx="952" formatCode="0.00">
                  <c:v>444.46320000000009</c:v>
                </c:pt>
                <c:pt idx="953" formatCode="0.00">
                  <c:v>457.53749999999923</c:v>
                </c:pt>
                <c:pt idx="954" formatCode="0.00">
                  <c:v>451.99409999999898</c:v>
                </c:pt>
                <c:pt idx="955" formatCode="0.00">
                  <c:v>455.15519999999964</c:v>
                </c:pt>
                <c:pt idx="956" formatCode="0.00">
                  <c:v>448.73919999999873</c:v>
                </c:pt>
                <c:pt idx="957" formatCode="0.00">
                  <c:v>454.21134999999879</c:v>
                </c:pt>
                <c:pt idx="958" formatCode="0.00">
                  <c:v>456.98624999999885</c:v>
                </c:pt>
                <c:pt idx="959" formatCode="0.00">
                  <c:v>463.181895</c:v>
                </c:pt>
                <c:pt idx="960" formatCode="0.00">
                  <c:v>461.74215500000003</c:v>
                </c:pt>
                <c:pt idx="961" formatCode="0.00">
                  <c:v>459.09599999999904</c:v>
                </c:pt>
                <c:pt idx="962" formatCode="0.00">
                  <c:v>460.30197499999969</c:v>
                </c:pt>
                <c:pt idx="963" formatCode="0.00">
                  <c:v>451.85999999999996</c:v>
                </c:pt>
                <c:pt idx="964" formatCode="0.00">
                  <c:v>448.92988000000008</c:v>
                </c:pt>
                <c:pt idx="965" formatCode="0.00">
                  <c:v>452.92904999999917</c:v>
                </c:pt>
                <c:pt idx="966" formatCode="0.00">
                  <c:v>459.79047000000003</c:v>
                </c:pt>
                <c:pt idx="967" formatCode="0.00">
                  <c:v>459.11717999999911</c:v>
                </c:pt>
                <c:pt idx="968" formatCode="0.00">
                  <c:v>461.27466999999996</c:v>
                </c:pt>
                <c:pt idx="969" formatCode="0.00">
                  <c:v>454.88351999999861</c:v>
                </c:pt>
                <c:pt idx="970" formatCode="0.00">
                  <c:v>458.19240000000002</c:v>
                </c:pt>
                <c:pt idx="971" formatCode="0.00">
                  <c:v>454.08319499999885</c:v>
                </c:pt>
                <c:pt idx="972" formatCode="0.00">
                  <c:v>456.73179999999854</c:v>
                </c:pt>
                <c:pt idx="973" formatCode="0.00">
                  <c:v>447.350325</c:v>
                </c:pt>
                <c:pt idx="974" formatCode="0.00">
                  <c:v>449.34537</c:v>
                </c:pt>
                <c:pt idx="975" formatCode="0.00">
                  <c:v>452.87804999999969</c:v>
                </c:pt>
                <c:pt idx="976" formatCode="0.00">
                  <c:v>444.74116499999963</c:v>
                </c:pt>
                <c:pt idx="977" formatCode="0.00">
                  <c:v>441.39164999999969</c:v>
                </c:pt>
                <c:pt idx="978" formatCode="0.00">
                  <c:v>441.70349999999917</c:v>
                </c:pt>
                <c:pt idx="979" formatCode="0.00">
                  <c:v>442.24599999999964</c:v>
                </c:pt>
                <c:pt idx="980" formatCode="0.00">
                  <c:v>446.23394999999886</c:v>
                </c:pt>
                <c:pt idx="981" formatCode="0.00">
                  <c:v>443.24419999999969</c:v>
                </c:pt>
                <c:pt idx="982" formatCode="0.00">
                  <c:v>446.97014999999891</c:v>
                </c:pt>
                <c:pt idx="983" formatCode="0.00">
                  <c:v>446.45580000000001</c:v>
                </c:pt>
                <c:pt idx="984" formatCode="0.00">
                  <c:v>445.08960000000008</c:v>
                </c:pt>
                <c:pt idx="985" formatCode="0.00">
                  <c:v>443.26547499999964</c:v>
                </c:pt>
                <c:pt idx="986" formatCode="0.00">
                  <c:v>448.06560000000002</c:v>
                </c:pt>
                <c:pt idx="987" formatCode="0.00">
                  <c:v>451.44</c:v>
                </c:pt>
                <c:pt idx="988" formatCode="0.00">
                  <c:v>448.87270000000001</c:v>
                </c:pt>
                <c:pt idx="989" formatCode="0.00">
                  <c:v>455.05349999999999</c:v>
                </c:pt>
                <c:pt idx="990" formatCode="0.00">
                  <c:v>451.90044999999969</c:v>
                </c:pt>
                <c:pt idx="991" formatCode="0.00">
                  <c:v>451.16024999999996</c:v>
                </c:pt>
                <c:pt idx="992" formatCode="0.00">
                  <c:v>448.77479999999969</c:v>
                </c:pt>
                <c:pt idx="993" formatCode="0.00">
                  <c:v>457.04999999999995</c:v>
                </c:pt>
                <c:pt idx="994" formatCode="0.00">
                  <c:v>454.93000999999873</c:v>
                </c:pt>
                <c:pt idx="995" formatCode="0.00">
                  <c:v>454.83199999999886</c:v>
                </c:pt>
                <c:pt idx="996" formatCode="0.00">
                  <c:v>458.32499999999999</c:v>
                </c:pt>
                <c:pt idx="997" formatCode="0.00">
                  <c:v>457.48701999999861</c:v>
                </c:pt>
                <c:pt idx="998" formatCode="0.00">
                  <c:v>460.70525000000004</c:v>
                </c:pt>
                <c:pt idx="999" formatCode="0.00">
                  <c:v>454.49581999999867</c:v>
                </c:pt>
                <c:pt idx="1000" formatCode="0.00">
                  <c:v>454.48799999999903</c:v>
                </c:pt>
                <c:pt idx="1001" formatCode="0.00">
                  <c:v>449.77680000000004</c:v>
                </c:pt>
                <c:pt idx="1002" formatCode="0.00">
                  <c:v>452.42329999999879</c:v>
                </c:pt>
                <c:pt idx="1003" formatCode="0.00">
                  <c:v>450.96571499999891</c:v>
                </c:pt>
                <c:pt idx="1004" formatCode="0.00">
                  <c:v>455.48774999999904</c:v>
                </c:pt>
                <c:pt idx="1005" formatCode="0.00">
                  <c:v>454.70440000000002</c:v>
                </c:pt>
                <c:pt idx="1006" formatCode="0.00">
                  <c:v>455.44560000000001</c:v>
                </c:pt>
                <c:pt idx="1007" formatCode="0.00">
                  <c:v>455.03139999999854</c:v>
                </c:pt>
                <c:pt idx="1008" formatCode="0.00">
                  <c:v>462.33694999999904</c:v>
                </c:pt>
                <c:pt idx="1009" formatCode="0.00">
                  <c:v>454.96070000000003</c:v>
                </c:pt>
                <c:pt idx="1010" formatCode="0.00">
                  <c:v>457.69100000000003</c:v>
                </c:pt>
                <c:pt idx="1011" formatCode="0.00">
                  <c:v>455.37050000000005</c:v>
                </c:pt>
                <c:pt idx="1012" formatCode="0.00">
                  <c:v>462.2152000000001</c:v>
                </c:pt>
                <c:pt idx="1013" formatCode="0.00">
                  <c:v>462.2152000000001</c:v>
                </c:pt>
                <c:pt idx="1014" formatCode="0.00">
                  <c:v>461.21062500000005</c:v>
                </c:pt>
                <c:pt idx="1015" formatCode="0.00">
                  <c:v>456.67374999999993</c:v>
                </c:pt>
                <c:pt idx="1016" formatCode="0.00">
                  <c:v>460.87214399999993</c:v>
                </c:pt>
                <c:pt idx="1017" formatCode="0.00">
                  <c:v>451.79249999999917</c:v>
                </c:pt>
                <c:pt idx="1018" formatCode="0.00">
                  <c:v>445.25930000000005</c:v>
                </c:pt>
                <c:pt idx="1019" formatCode="0.00">
                  <c:v>443.25517499999904</c:v>
                </c:pt>
                <c:pt idx="1020" formatCode="0.00">
                  <c:v>444.73965000000004</c:v>
                </c:pt>
                <c:pt idx="1021" formatCode="0.00">
                  <c:v>441.47437499999904</c:v>
                </c:pt>
                <c:pt idx="1022" formatCode="0.00">
                  <c:v>441.71684999999923</c:v>
                </c:pt>
                <c:pt idx="1023" formatCode="0.00">
                  <c:v>441.66800000000006</c:v>
                </c:pt>
                <c:pt idx="1024" formatCode="0.00">
                  <c:v>441.45</c:v>
                </c:pt>
                <c:pt idx="1025" formatCode="0.00">
                  <c:v>439.70710000000003</c:v>
                </c:pt>
                <c:pt idx="1026" formatCode="0.00">
                  <c:v>437.25194000000005</c:v>
                </c:pt>
                <c:pt idx="1027" formatCode="0.00">
                  <c:v>437.22399999999885</c:v>
                </c:pt>
                <c:pt idx="1028" formatCode="0.00">
                  <c:v>440.41204999999923</c:v>
                </c:pt>
                <c:pt idx="1029" formatCode="0.00">
                  <c:v>437.7516</c:v>
                </c:pt>
                <c:pt idx="1030" formatCode="0.00">
                  <c:v>441.20387500000004</c:v>
                </c:pt>
                <c:pt idx="1031" formatCode="0.00">
                  <c:v>433.55812499999917</c:v>
                </c:pt>
                <c:pt idx="1032" formatCode="0.00">
                  <c:v>434.37090000000001</c:v>
                </c:pt>
                <c:pt idx="1033" formatCode="0.00">
                  <c:v>430.73540000000003</c:v>
                </c:pt>
                <c:pt idx="1034" formatCode="0.00">
                  <c:v>424.13825000000003</c:v>
                </c:pt>
                <c:pt idx="1035" formatCode="0.00">
                  <c:v>425.98897499999873</c:v>
                </c:pt>
                <c:pt idx="1036" formatCode="0.00">
                  <c:v>427.62912500000004</c:v>
                </c:pt>
                <c:pt idx="1037" formatCode="0.00">
                  <c:v>426.5859999999991</c:v>
                </c:pt>
                <c:pt idx="1038" formatCode="0.00">
                  <c:v>421.72299999999916</c:v>
                </c:pt>
                <c:pt idx="1039" formatCode="0.00">
                  <c:v>425.61450000000002</c:v>
                </c:pt>
                <c:pt idx="1040" formatCode="0.00">
                  <c:v>429.9147999999991</c:v>
                </c:pt>
                <c:pt idx="1041" formatCode="0.00">
                  <c:v>429.36959999999999</c:v>
                </c:pt>
                <c:pt idx="1042" formatCode="0.00">
                  <c:v>424.85797499999995</c:v>
                </c:pt>
                <c:pt idx="1043" formatCode="0.00">
                  <c:v>419.05989499999998</c:v>
                </c:pt>
                <c:pt idx="1044" formatCode="0.00">
                  <c:v>422.38839999999885</c:v>
                </c:pt>
                <c:pt idx="1045" formatCode="0.00">
                  <c:v>418.30469999999997</c:v>
                </c:pt>
                <c:pt idx="1046" formatCode="0.00">
                  <c:v>417.62309999999923</c:v>
                </c:pt>
                <c:pt idx="1047" formatCode="0.00">
                  <c:v>417.90602499999903</c:v>
                </c:pt>
                <c:pt idx="1048" formatCode="0.00">
                  <c:v>415.61864999999995</c:v>
                </c:pt>
                <c:pt idx="1049" formatCode="0.00">
                  <c:v>415.97819999999848</c:v>
                </c:pt>
                <c:pt idx="1050" formatCode="0.00">
                  <c:v>412.92247499999911</c:v>
                </c:pt>
                <c:pt idx="1051" formatCode="0.00">
                  <c:v>411.62099999999964</c:v>
                </c:pt>
                <c:pt idx="1052" formatCode="0.00">
                  <c:v>407.849175</c:v>
                </c:pt>
                <c:pt idx="1053" formatCode="0.00">
                  <c:v>407.08500000000004</c:v>
                </c:pt>
                <c:pt idx="1054" formatCode="0.00">
                  <c:v>415.92143999999854</c:v>
                </c:pt>
                <c:pt idx="1055" formatCode="0.00">
                  <c:v>411.89479999999969</c:v>
                </c:pt>
                <c:pt idx="1056" formatCode="0.00">
                  <c:v>413.20455999999911</c:v>
                </c:pt>
                <c:pt idx="1057" formatCode="0.00">
                  <c:v>411.17325</c:v>
                </c:pt>
                <c:pt idx="1058" formatCode="0.00">
                  <c:v>405.83920999999964</c:v>
                </c:pt>
                <c:pt idx="1059" formatCode="0.00">
                  <c:v>406.70105499999903</c:v>
                </c:pt>
                <c:pt idx="1060" formatCode="0.00">
                  <c:v>417.77329499999917</c:v>
                </c:pt>
                <c:pt idx="1061" formatCode="0.00">
                  <c:v>409.33972499999993</c:v>
                </c:pt>
                <c:pt idx="1062" formatCode="0.00">
                  <c:v>409.92769999999916</c:v>
                </c:pt>
              </c:numCache>
            </c:numRef>
          </c:val>
        </c:ser>
        <c:ser>
          <c:idx val="2"/>
          <c:order val="2"/>
          <c:tx>
            <c:strRef>
              <c:f>'Tab ny utan mån'!$AT$3</c:f>
              <c:strCache>
                <c:ptCount val="1"/>
                <c:pt idx="0">
                  <c:v>ENOYR-11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mån'!$AT$1248:$AT$2310</c:f>
              <c:numCache>
                <c:formatCode>General</c:formatCode>
                <c:ptCount val="1063"/>
                <c:pt idx="111" formatCode="0.00">
                  <c:v>394.94460000000032</c:v>
                </c:pt>
                <c:pt idx="112" formatCode="0.00">
                  <c:v>395.66404999999997</c:v>
                </c:pt>
                <c:pt idx="113" formatCode="0.00">
                  <c:v>399.55599999999993</c:v>
                </c:pt>
                <c:pt idx="114" formatCode="0.00">
                  <c:v>400.92629999999866</c:v>
                </c:pt>
                <c:pt idx="115" formatCode="0.00">
                  <c:v>396.71799999999917</c:v>
                </c:pt>
                <c:pt idx="116" formatCode="0.00">
                  <c:v>394.85160000000002</c:v>
                </c:pt>
                <c:pt idx="117" formatCode="0.00">
                  <c:v>398.92289999999969</c:v>
                </c:pt>
                <c:pt idx="118" formatCode="0.00">
                  <c:v>399.3835499999991</c:v>
                </c:pt>
                <c:pt idx="119" formatCode="0.00">
                  <c:v>401.94137499999891</c:v>
                </c:pt>
                <c:pt idx="120" formatCode="0.00">
                  <c:v>400.64710000000002</c:v>
                </c:pt>
                <c:pt idx="121" formatCode="0.00">
                  <c:v>400.28253999999879</c:v>
                </c:pt>
                <c:pt idx="122" formatCode="0.00">
                  <c:v>399.18269999999995</c:v>
                </c:pt>
                <c:pt idx="123" formatCode="0.00">
                  <c:v>397.59724999999969</c:v>
                </c:pt>
                <c:pt idx="124" formatCode="0.00">
                  <c:v>399.37754999999993</c:v>
                </c:pt>
                <c:pt idx="125" formatCode="0.00">
                  <c:v>398.35999999999996</c:v>
                </c:pt>
                <c:pt idx="126" formatCode="0.00">
                  <c:v>398.91674999999873</c:v>
                </c:pt>
                <c:pt idx="127" formatCode="0.00">
                  <c:v>399.11250000000001</c:v>
                </c:pt>
                <c:pt idx="128" formatCode="0.00">
                  <c:v>399.6364999999991</c:v>
                </c:pt>
                <c:pt idx="129" formatCode="0.00">
                  <c:v>405.5222</c:v>
                </c:pt>
                <c:pt idx="130" formatCode="0.00">
                  <c:v>407.75350000000003</c:v>
                </c:pt>
                <c:pt idx="131" formatCode="0.00">
                  <c:v>408.24299999999999</c:v>
                </c:pt>
                <c:pt idx="132" formatCode="0.00">
                  <c:v>417.06925000000001</c:v>
                </c:pt>
                <c:pt idx="133" formatCode="0.00">
                  <c:v>416.65635000000003</c:v>
                </c:pt>
                <c:pt idx="134" formatCode="0.00">
                  <c:v>414.24319999999898</c:v>
                </c:pt>
                <c:pt idx="135" formatCode="0.00">
                  <c:v>414.19979999999993</c:v>
                </c:pt>
                <c:pt idx="136" formatCode="0.00">
                  <c:v>417.90637499999866</c:v>
                </c:pt>
                <c:pt idx="137" formatCode="0.00">
                  <c:v>415.49903999999867</c:v>
                </c:pt>
                <c:pt idx="138" formatCode="0.00">
                  <c:v>416.24491999999969</c:v>
                </c:pt>
                <c:pt idx="139" formatCode="0.00">
                  <c:v>422.25600000000003</c:v>
                </c:pt>
                <c:pt idx="140" formatCode="0.00">
                  <c:v>422.84437500000001</c:v>
                </c:pt>
                <c:pt idx="141" formatCode="0.00">
                  <c:v>421.65634999999969</c:v>
                </c:pt>
                <c:pt idx="142" formatCode="0.00">
                  <c:v>423.42651999999805</c:v>
                </c:pt>
                <c:pt idx="143" formatCode="0.00">
                  <c:v>425.10900000000032</c:v>
                </c:pt>
                <c:pt idx="144" formatCode="0.00">
                  <c:v>424.76540000000006</c:v>
                </c:pt>
                <c:pt idx="145" formatCode="0.00">
                  <c:v>423.33790999999923</c:v>
                </c:pt>
                <c:pt idx="146" formatCode="0.00">
                  <c:v>420.07129999999904</c:v>
                </c:pt>
                <c:pt idx="147" formatCode="0.00">
                  <c:v>417.91056999999904</c:v>
                </c:pt>
                <c:pt idx="148" formatCode="0.00">
                  <c:v>419.5234999999991</c:v>
                </c:pt>
                <c:pt idx="149" formatCode="0.00">
                  <c:v>419.18112499999899</c:v>
                </c:pt>
                <c:pt idx="150" formatCode="0.00">
                  <c:v>417.30324999999999</c:v>
                </c:pt>
                <c:pt idx="151" formatCode="0.00">
                  <c:v>418.14499999999998</c:v>
                </c:pt>
                <c:pt idx="152" formatCode="0.00">
                  <c:v>417.23564999999923</c:v>
                </c:pt>
                <c:pt idx="153" formatCode="0.00">
                  <c:v>416.84607</c:v>
                </c:pt>
                <c:pt idx="154" formatCode="0.00">
                  <c:v>415.09069999999969</c:v>
                </c:pt>
                <c:pt idx="155" formatCode="0.00">
                  <c:v>416.71184</c:v>
                </c:pt>
                <c:pt idx="156" formatCode="0.00">
                  <c:v>413.73564000000005</c:v>
                </c:pt>
                <c:pt idx="157" formatCode="0.00">
                  <c:v>417.90442000000002</c:v>
                </c:pt>
                <c:pt idx="158" formatCode="0.00">
                  <c:v>419.19471000000004</c:v>
                </c:pt>
                <c:pt idx="159" formatCode="0.00">
                  <c:v>418.00364999999999</c:v>
                </c:pt>
                <c:pt idx="160" formatCode="0.00">
                  <c:v>415.28969999999993</c:v>
                </c:pt>
                <c:pt idx="161" formatCode="0.00">
                  <c:v>411.94725000000005</c:v>
                </c:pt>
                <c:pt idx="162" formatCode="0.00">
                  <c:v>411.7068799999991</c:v>
                </c:pt>
                <c:pt idx="163" formatCode="0.00">
                  <c:v>410.92200000000003</c:v>
                </c:pt>
                <c:pt idx="164" formatCode="0.00">
                  <c:v>411.35103999999905</c:v>
                </c:pt>
                <c:pt idx="165" formatCode="0.00">
                  <c:v>415.4597</c:v>
                </c:pt>
                <c:pt idx="166" formatCode="0.00">
                  <c:v>418.1745800000009</c:v>
                </c:pt>
                <c:pt idx="167" formatCode="0.00">
                  <c:v>422.36349999999999</c:v>
                </c:pt>
                <c:pt idx="168" formatCode="0.00">
                  <c:v>424.33300000000003</c:v>
                </c:pt>
                <c:pt idx="169" formatCode="0.00">
                  <c:v>422.52092999999923</c:v>
                </c:pt>
                <c:pt idx="170" formatCode="0.00">
                  <c:v>421.53914999999904</c:v>
                </c:pt>
                <c:pt idx="171" formatCode="0.00">
                  <c:v>426.50360999999964</c:v>
                </c:pt>
                <c:pt idx="172" formatCode="0.00">
                  <c:v>424.76002</c:v>
                </c:pt>
                <c:pt idx="173" formatCode="0.00">
                  <c:v>421.54496999999998</c:v>
                </c:pt>
                <c:pt idx="174" formatCode="0.00">
                  <c:v>418.58512499999904</c:v>
                </c:pt>
                <c:pt idx="175" formatCode="0.00">
                  <c:v>418.58512499999904</c:v>
                </c:pt>
                <c:pt idx="176" formatCode="0.00">
                  <c:v>417.84722999999997</c:v>
                </c:pt>
                <c:pt idx="177" formatCode="0.00">
                  <c:v>412.35750000000002</c:v>
                </c:pt>
                <c:pt idx="178" formatCode="0.00">
                  <c:v>411.80160000000001</c:v>
                </c:pt>
                <c:pt idx="179" formatCode="0.00">
                  <c:v>406.97039999999879</c:v>
                </c:pt>
                <c:pt idx="180" formatCode="0.00">
                  <c:v>412.13400000000007</c:v>
                </c:pt>
                <c:pt idx="181" formatCode="0.00">
                  <c:v>410.32777499999969</c:v>
                </c:pt>
                <c:pt idx="182" formatCode="0.00">
                  <c:v>413.61324000000002</c:v>
                </c:pt>
                <c:pt idx="183" formatCode="0.00">
                  <c:v>414.00574999999969</c:v>
                </c:pt>
                <c:pt idx="184" formatCode="0.00">
                  <c:v>411.36023499999999</c:v>
                </c:pt>
                <c:pt idx="185" formatCode="0.00">
                  <c:v>413.30519499999969</c:v>
                </c:pt>
                <c:pt idx="186" formatCode="0.00">
                  <c:v>412.09225000000004</c:v>
                </c:pt>
                <c:pt idx="187" formatCode="0.00">
                  <c:v>411.34625000000005</c:v>
                </c:pt>
                <c:pt idx="188" formatCode="0.00">
                  <c:v>408.67200000000008</c:v>
                </c:pt>
                <c:pt idx="189" formatCode="0.00">
                  <c:v>405.21185999999898</c:v>
                </c:pt>
                <c:pt idx="190" formatCode="0.00">
                  <c:v>407.19659999999885</c:v>
                </c:pt>
                <c:pt idx="191" formatCode="0.00">
                  <c:v>406.65625</c:v>
                </c:pt>
                <c:pt idx="192" formatCode="0.00">
                  <c:v>406.7917999999986</c:v>
                </c:pt>
                <c:pt idx="193" formatCode="0.00">
                  <c:v>406.85536000000002</c:v>
                </c:pt>
                <c:pt idx="194" formatCode="0.00">
                  <c:v>407.72599999999903</c:v>
                </c:pt>
                <c:pt idx="195" formatCode="0.00">
                  <c:v>405.78509999999903</c:v>
                </c:pt>
                <c:pt idx="196" formatCode="0.00">
                  <c:v>403.60320000000002</c:v>
                </c:pt>
                <c:pt idx="197" formatCode="0.00">
                  <c:v>400.67654999999917</c:v>
                </c:pt>
                <c:pt idx="198" formatCode="0.00">
                  <c:v>396.54441000000008</c:v>
                </c:pt>
                <c:pt idx="199" formatCode="0.00">
                  <c:v>398.59994999999969</c:v>
                </c:pt>
                <c:pt idx="200" formatCode="0.00">
                  <c:v>397.7799</c:v>
                </c:pt>
                <c:pt idx="201" formatCode="0.00">
                  <c:v>397.4163499999986</c:v>
                </c:pt>
                <c:pt idx="202" formatCode="0.00">
                  <c:v>395.37622500000003</c:v>
                </c:pt>
                <c:pt idx="203" formatCode="0.00">
                  <c:v>396.86480000000097</c:v>
                </c:pt>
                <c:pt idx="204" formatCode="0.00">
                  <c:v>397.34677500000004</c:v>
                </c:pt>
                <c:pt idx="205" formatCode="0.00">
                  <c:v>397.3252</c:v>
                </c:pt>
                <c:pt idx="206" formatCode="0.00">
                  <c:v>397.26539999999898</c:v>
                </c:pt>
                <c:pt idx="207" formatCode="0.00">
                  <c:v>397.10185000000001</c:v>
                </c:pt>
                <c:pt idx="208" formatCode="0.00">
                  <c:v>398.29960499999999</c:v>
                </c:pt>
                <c:pt idx="209" formatCode="0.00">
                  <c:v>397.21732499999916</c:v>
                </c:pt>
                <c:pt idx="210" formatCode="0.00">
                  <c:v>396.48149999999873</c:v>
                </c:pt>
                <c:pt idx="211" formatCode="0.00">
                  <c:v>395.041</c:v>
                </c:pt>
                <c:pt idx="212" formatCode="0.00">
                  <c:v>394.82249999999999</c:v>
                </c:pt>
                <c:pt idx="213" formatCode="0.00">
                  <c:v>393.84292499999998</c:v>
                </c:pt>
                <c:pt idx="214" formatCode="0.00">
                  <c:v>395.58612499999873</c:v>
                </c:pt>
                <c:pt idx="215" formatCode="0.00">
                  <c:v>395.67539999999963</c:v>
                </c:pt>
                <c:pt idx="216" formatCode="0.00">
                  <c:v>395.34363000000002</c:v>
                </c:pt>
                <c:pt idx="217" formatCode="0.00">
                  <c:v>393.96424999999999</c:v>
                </c:pt>
                <c:pt idx="218" formatCode="0.00">
                  <c:v>394.13820000000004</c:v>
                </c:pt>
                <c:pt idx="219" formatCode="0.00">
                  <c:v>394.50149999999923</c:v>
                </c:pt>
                <c:pt idx="220" formatCode="0.00">
                  <c:v>394.63619999999861</c:v>
                </c:pt>
                <c:pt idx="221" formatCode="0.00">
                  <c:v>394.63199999999898</c:v>
                </c:pt>
                <c:pt idx="222" formatCode="0.00">
                  <c:v>395.26274999999993</c:v>
                </c:pt>
                <c:pt idx="223" formatCode="0.00">
                  <c:v>395.0234999999991</c:v>
                </c:pt>
                <c:pt idx="224" formatCode="0.00">
                  <c:v>396.67991999999964</c:v>
                </c:pt>
                <c:pt idx="225" formatCode="0.00">
                  <c:v>398.125</c:v>
                </c:pt>
                <c:pt idx="226" formatCode="0.00">
                  <c:v>395.55629999999923</c:v>
                </c:pt>
                <c:pt idx="227" formatCode="0.00">
                  <c:v>392.03219999999885</c:v>
                </c:pt>
                <c:pt idx="228" formatCode="0.00">
                  <c:v>392.553</c:v>
                </c:pt>
                <c:pt idx="229" formatCode="0.00">
                  <c:v>397.46503999999885</c:v>
                </c:pt>
                <c:pt idx="230" formatCode="0.00">
                  <c:v>392.29919999999879</c:v>
                </c:pt>
                <c:pt idx="231" formatCode="0.00">
                  <c:v>395.10319999999911</c:v>
                </c:pt>
                <c:pt idx="232" formatCode="0.00">
                  <c:v>396.88</c:v>
                </c:pt>
                <c:pt idx="233" formatCode="0.00">
                  <c:v>393.66440000000097</c:v>
                </c:pt>
                <c:pt idx="234" formatCode="0.00">
                  <c:v>396.40600999999873</c:v>
                </c:pt>
                <c:pt idx="235" formatCode="0.00">
                  <c:v>392.51537499999904</c:v>
                </c:pt>
                <c:pt idx="236" formatCode="0.00">
                  <c:v>393.608045</c:v>
                </c:pt>
                <c:pt idx="237" formatCode="0.00">
                  <c:v>397.2809999999991</c:v>
                </c:pt>
                <c:pt idx="238" formatCode="0.00">
                  <c:v>393.16059999999993</c:v>
                </c:pt>
                <c:pt idx="239" formatCode="0.00">
                  <c:v>392.23425000000003</c:v>
                </c:pt>
                <c:pt idx="240" formatCode="0.00">
                  <c:v>390.23924999999969</c:v>
                </c:pt>
                <c:pt idx="241" formatCode="0.00">
                  <c:v>394.11</c:v>
                </c:pt>
                <c:pt idx="242" formatCode="0.00">
                  <c:v>391.26240000000007</c:v>
                </c:pt>
                <c:pt idx="243" formatCode="0.00">
                  <c:v>390.36963000000031</c:v>
                </c:pt>
                <c:pt idx="244" formatCode="0.00">
                  <c:v>389.8309199999988</c:v>
                </c:pt>
                <c:pt idx="245" formatCode="0.00">
                  <c:v>387.40694999999891</c:v>
                </c:pt>
                <c:pt idx="246" formatCode="0.00">
                  <c:v>388.06062500000002</c:v>
                </c:pt>
                <c:pt idx="247" formatCode="0.00">
                  <c:v>386.009658</c:v>
                </c:pt>
                <c:pt idx="248" formatCode="0.00">
                  <c:v>387.70950000000005</c:v>
                </c:pt>
                <c:pt idx="249" formatCode="0.00">
                  <c:v>385.14660000000032</c:v>
                </c:pt>
                <c:pt idx="250" formatCode="0.00">
                  <c:v>381.36559999999969</c:v>
                </c:pt>
                <c:pt idx="251" formatCode="0.00">
                  <c:v>379.43535999999818</c:v>
                </c:pt>
                <c:pt idx="252" formatCode="0.00">
                  <c:v>377.54820000000007</c:v>
                </c:pt>
                <c:pt idx="253" formatCode="0.00">
                  <c:v>373.08562499999999</c:v>
                </c:pt>
                <c:pt idx="254" formatCode="0.00">
                  <c:v>361.80572999999993</c:v>
                </c:pt>
                <c:pt idx="255" formatCode="0.00">
                  <c:v>365.56129999999911</c:v>
                </c:pt>
                <c:pt idx="256" formatCode="0.00">
                  <c:v>370.91279999999898</c:v>
                </c:pt>
                <c:pt idx="257" formatCode="0.00">
                  <c:v>373.57367999999963</c:v>
                </c:pt>
                <c:pt idx="258" formatCode="0.00">
                  <c:v>382.38345000000004</c:v>
                </c:pt>
                <c:pt idx="259" formatCode="0.00">
                  <c:v>386.77152499999897</c:v>
                </c:pt>
                <c:pt idx="260" formatCode="0.00">
                  <c:v>387.32597499999969</c:v>
                </c:pt>
                <c:pt idx="261" formatCode="0.00">
                  <c:v>385.13499999999999</c:v>
                </c:pt>
                <c:pt idx="262" formatCode="0.00">
                  <c:v>383.46746999999993</c:v>
                </c:pt>
                <c:pt idx="263" formatCode="0.00">
                  <c:v>384.145195</c:v>
                </c:pt>
                <c:pt idx="264" formatCode="0.00">
                  <c:v>384.16770000000002</c:v>
                </c:pt>
                <c:pt idx="265" formatCode="0.00">
                  <c:v>382.8719999999991</c:v>
                </c:pt>
                <c:pt idx="266" formatCode="0.00">
                  <c:v>382.11600000000004</c:v>
                </c:pt>
                <c:pt idx="267" formatCode="0.00">
                  <c:v>378.15645000000006</c:v>
                </c:pt>
                <c:pt idx="268" formatCode="0.00">
                  <c:v>379.53765000000004</c:v>
                </c:pt>
                <c:pt idx="269" formatCode="0.00">
                  <c:v>380.38895999999892</c:v>
                </c:pt>
                <c:pt idx="270" formatCode="0.00">
                  <c:v>378.67250000000001</c:v>
                </c:pt>
                <c:pt idx="271" formatCode="0.00">
                  <c:v>377.41219999999879</c:v>
                </c:pt>
                <c:pt idx="272" formatCode="0.00">
                  <c:v>378.72084000000001</c:v>
                </c:pt>
                <c:pt idx="273" formatCode="0.00">
                  <c:v>376.80119999999886</c:v>
                </c:pt>
                <c:pt idx="274" formatCode="0.00">
                  <c:v>375.82399999999905</c:v>
                </c:pt>
                <c:pt idx="275" formatCode="0.00">
                  <c:v>385.44609999999909</c:v>
                </c:pt>
                <c:pt idx="276" formatCode="0.00">
                  <c:v>383.83897499999904</c:v>
                </c:pt>
                <c:pt idx="277" formatCode="0.00">
                  <c:v>382.89300000000003</c:v>
                </c:pt>
                <c:pt idx="278" formatCode="0.00">
                  <c:v>384.51288000000085</c:v>
                </c:pt>
                <c:pt idx="279" formatCode="0.00">
                  <c:v>381.25458000000032</c:v>
                </c:pt>
                <c:pt idx="280" formatCode="0.00">
                  <c:v>380.07465000000002</c:v>
                </c:pt>
                <c:pt idx="281" formatCode="0.00">
                  <c:v>379.47474999999969</c:v>
                </c:pt>
                <c:pt idx="282" formatCode="0.00">
                  <c:v>378.10111499999886</c:v>
                </c:pt>
                <c:pt idx="283" formatCode="0.00">
                  <c:v>380.74608000000001</c:v>
                </c:pt>
                <c:pt idx="284" formatCode="0.00">
                  <c:v>380.658075</c:v>
                </c:pt>
                <c:pt idx="285" formatCode="0.00">
                  <c:v>379.54829999999993</c:v>
                </c:pt>
                <c:pt idx="286" formatCode="0.00">
                  <c:v>379.83564999999999</c:v>
                </c:pt>
                <c:pt idx="287" formatCode="0.00">
                  <c:v>382.36579999999969</c:v>
                </c:pt>
                <c:pt idx="288" formatCode="0.00">
                  <c:v>384.68885</c:v>
                </c:pt>
                <c:pt idx="289" formatCode="0.00">
                  <c:v>388.55632499999916</c:v>
                </c:pt>
                <c:pt idx="290" formatCode="0.00">
                  <c:v>384.66809999999964</c:v>
                </c:pt>
                <c:pt idx="291" formatCode="0.00">
                  <c:v>384.67162500000001</c:v>
                </c:pt>
                <c:pt idx="292" formatCode="0.00">
                  <c:v>385.64632499999993</c:v>
                </c:pt>
                <c:pt idx="293" formatCode="0.00">
                  <c:v>384.84195000000005</c:v>
                </c:pt>
                <c:pt idx="294" formatCode="0.00">
                  <c:v>384.19697499999899</c:v>
                </c:pt>
                <c:pt idx="295" formatCode="0.00">
                  <c:v>387.25725</c:v>
                </c:pt>
                <c:pt idx="296" formatCode="0.00">
                  <c:v>384.68425000000002</c:v>
                </c:pt>
                <c:pt idx="297" formatCode="0.00">
                  <c:v>384.64274999999998</c:v>
                </c:pt>
                <c:pt idx="298" formatCode="0.00">
                  <c:v>385.32846000000001</c:v>
                </c:pt>
                <c:pt idx="299" formatCode="0.00">
                  <c:v>386.75736000000001</c:v>
                </c:pt>
                <c:pt idx="300" formatCode="0.00">
                  <c:v>387.48174999999867</c:v>
                </c:pt>
                <c:pt idx="301" formatCode="0.00">
                  <c:v>385.79174999999867</c:v>
                </c:pt>
                <c:pt idx="302" formatCode="0.00">
                  <c:v>386.64352500000001</c:v>
                </c:pt>
                <c:pt idx="303" formatCode="0.00">
                  <c:v>384.29145999999861</c:v>
                </c:pt>
                <c:pt idx="304" formatCode="0.00">
                  <c:v>385.50896999999969</c:v>
                </c:pt>
                <c:pt idx="305" formatCode="0.00">
                  <c:v>387.35130000000004</c:v>
                </c:pt>
                <c:pt idx="306" formatCode="0.00">
                  <c:v>389.85855000000004</c:v>
                </c:pt>
                <c:pt idx="307" formatCode="0.00">
                  <c:v>390.84588000000127</c:v>
                </c:pt>
                <c:pt idx="308" formatCode="0.00">
                  <c:v>391.26314999999897</c:v>
                </c:pt>
                <c:pt idx="309" formatCode="0.00">
                  <c:v>392.40054000000003</c:v>
                </c:pt>
                <c:pt idx="310" formatCode="0.00">
                  <c:v>392.84050000000002</c:v>
                </c:pt>
                <c:pt idx="311" formatCode="0.00">
                  <c:v>393.54137000000003</c:v>
                </c:pt>
                <c:pt idx="312" formatCode="0.00">
                  <c:v>396.81900000000002</c:v>
                </c:pt>
                <c:pt idx="313" formatCode="0.00">
                  <c:v>397.11914999999999</c:v>
                </c:pt>
                <c:pt idx="314" formatCode="0.00">
                  <c:v>396.5083199999986</c:v>
                </c:pt>
                <c:pt idx="315" formatCode="0.00">
                  <c:v>399.7338749999991</c:v>
                </c:pt>
                <c:pt idx="316" formatCode="0.00">
                  <c:v>399.41724999999963</c:v>
                </c:pt>
                <c:pt idx="317" formatCode="0.00">
                  <c:v>397.7965499999986</c:v>
                </c:pt>
                <c:pt idx="318" formatCode="0.00">
                  <c:v>390.81479999999999</c:v>
                </c:pt>
                <c:pt idx="319" formatCode="0.00">
                  <c:v>395.73428999999999</c:v>
                </c:pt>
                <c:pt idx="320" formatCode="0.00">
                  <c:v>393.16749999999996</c:v>
                </c:pt>
                <c:pt idx="321" formatCode="0.00">
                  <c:v>392.86259999999999</c:v>
                </c:pt>
                <c:pt idx="322" formatCode="0.00">
                  <c:v>397.46849999999904</c:v>
                </c:pt>
                <c:pt idx="323" formatCode="0.00">
                  <c:v>393.7229999999991</c:v>
                </c:pt>
                <c:pt idx="324" formatCode="0.00">
                  <c:v>393.86377499999969</c:v>
                </c:pt>
                <c:pt idx="325" formatCode="0.00">
                  <c:v>393.93962999999923</c:v>
                </c:pt>
                <c:pt idx="326" formatCode="0.00">
                  <c:v>393.56590000000006</c:v>
                </c:pt>
                <c:pt idx="327" formatCode="0.00">
                  <c:v>394.774925</c:v>
                </c:pt>
                <c:pt idx="328" formatCode="0.00">
                  <c:v>395.46721499999904</c:v>
                </c:pt>
                <c:pt idx="329" formatCode="0.00">
                  <c:v>395.6178200000009</c:v>
                </c:pt>
                <c:pt idx="330" formatCode="0.00">
                  <c:v>395.51747999999969</c:v>
                </c:pt>
                <c:pt idx="331" formatCode="0.00">
                  <c:v>395.00031999999879</c:v>
                </c:pt>
                <c:pt idx="332" formatCode="0.00">
                  <c:v>397.65440000000098</c:v>
                </c:pt>
                <c:pt idx="333" formatCode="0.00">
                  <c:v>395.81954999999999</c:v>
                </c:pt>
                <c:pt idx="334" formatCode="0.00">
                  <c:v>398.29949999999963</c:v>
                </c:pt>
                <c:pt idx="335" formatCode="0.00">
                  <c:v>396.95809999999898</c:v>
                </c:pt>
                <c:pt idx="336" formatCode="0.00">
                  <c:v>399.02549999999923</c:v>
                </c:pt>
                <c:pt idx="337" formatCode="0.00">
                  <c:v>399.899475</c:v>
                </c:pt>
                <c:pt idx="338" formatCode="0.00">
                  <c:v>399.35175000000004</c:v>
                </c:pt>
                <c:pt idx="339" formatCode="0.00">
                  <c:v>401.38357499999898</c:v>
                </c:pt>
                <c:pt idx="340" formatCode="0.00">
                  <c:v>400.70354999999904</c:v>
                </c:pt>
                <c:pt idx="341" formatCode="0.00">
                  <c:v>403.33124999999905</c:v>
                </c:pt>
                <c:pt idx="342" formatCode="0.00">
                  <c:v>405.10919999999999</c:v>
                </c:pt>
                <c:pt idx="343" formatCode="0.00">
                  <c:v>405.40375999999861</c:v>
                </c:pt>
                <c:pt idx="344" formatCode="0.00">
                  <c:v>408.06598000000002</c:v>
                </c:pt>
                <c:pt idx="345" formatCode="0.00">
                  <c:v>409.23480000000001</c:v>
                </c:pt>
                <c:pt idx="346" formatCode="0.00">
                  <c:v>410.22641499999861</c:v>
                </c:pt>
                <c:pt idx="347" formatCode="0.00">
                  <c:v>410.77452000000005</c:v>
                </c:pt>
                <c:pt idx="348" formatCode="0.00">
                  <c:v>411.48572999999885</c:v>
                </c:pt>
                <c:pt idx="349" formatCode="0.00">
                  <c:v>413.15792500000032</c:v>
                </c:pt>
                <c:pt idx="350" formatCode="0.00">
                  <c:v>419.67492499999997</c:v>
                </c:pt>
                <c:pt idx="351" formatCode="0.00">
                  <c:v>417.05054999999999</c:v>
                </c:pt>
                <c:pt idx="352" formatCode="0.00">
                  <c:v>419.24032500000004</c:v>
                </c:pt>
                <c:pt idx="353" formatCode="0.00">
                  <c:v>419.03714999999897</c:v>
                </c:pt>
                <c:pt idx="354" formatCode="0.00">
                  <c:v>428.71999999999969</c:v>
                </c:pt>
                <c:pt idx="355" formatCode="0.00">
                  <c:v>428.95</c:v>
                </c:pt>
                <c:pt idx="356" formatCode="0.00">
                  <c:v>432.28478999999999</c:v>
                </c:pt>
                <c:pt idx="357" formatCode="0.00">
                  <c:v>428.24392</c:v>
                </c:pt>
                <c:pt idx="358" formatCode="0.00">
                  <c:v>425.20692499999916</c:v>
                </c:pt>
                <c:pt idx="359" formatCode="0.00">
                  <c:v>432.27994999999993</c:v>
                </c:pt>
                <c:pt idx="360" formatCode="0.00">
                  <c:v>435.15036000000032</c:v>
                </c:pt>
                <c:pt idx="361" formatCode="0.00">
                  <c:v>439.05262500000032</c:v>
                </c:pt>
                <c:pt idx="362" formatCode="0.00">
                  <c:v>444.95382999999993</c:v>
                </c:pt>
                <c:pt idx="363" formatCode="0.00">
                  <c:v>443.30520000000007</c:v>
                </c:pt>
                <c:pt idx="364" formatCode="0.00">
                  <c:v>440.57044000000002</c:v>
                </c:pt>
                <c:pt idx="365" formatCode="0.00">
                  <c:v>437.12684999999999</c:v>
                </c:pt>
                <c:pt idx="366" formatCode="0.00">
                  <c:v>442.12752999999969</c:v>
                </c:pt>
                <c:pt idx="367" formatCode="0.00">
                  <c:v>441.07147499999923</c:v>
                </c:pt>
                <c:pt idx="368" formatCode="0.00">
                  <c:v>432.44200000000001</c:v>
                </c:pt>
                <c:pt idx="369" formatCode="0.00">
                  <c:v>430.58142000000004</c:v>
                </c:pt>
                <c:pt idx="370" formatCode="0.00">
                  <c:v>429.7075999999991</c:v>
                </c:pt>
                <c:pt idx="371" formatCode="0.00">
                  <c:v>428.15559500000001</c:v>
                </c:pt>
                <c:pt idx="372" formatCode="0.00">
                  <c:v>431.42699999999854</c:v>
                </c:pt>
                <c:pt idx="373" formatCode="0.00">
                  <c:v>433.81</c:v>
                </c:pt>
                <c:pt idx="374" formatCode="0.00">
                  <c:v>434.75951999999899</c:v>
                </c:pt>
                <c:pt idx="375" formatCode="0.00">
                  <c:v>431.90495000000004</c:v>
                </c:pt>
                <c:pt idx="376" formatCode="0.00">
                  <c:v>426.35670000000005</c:v>
                </c:pt>
                <c:pt idx="377" formatCode="0.00">
                  <c:v>425.53439999999898</c:v>
                </c:pt>
                <c:pt idx="378" formatCode="0.00">
                  <c:v>426.62299999999999</c:v>
                </c:pt>
                <c:pt idx="379" formatCode="0.00">
                  <c:v>425.20959999999963</c:v>
                </c:pt>
                <c:pt idx="380" formatCode="0.00">
                  <c:v>425.2792</c:v>
                </c:pt>
                <c:pt idx="381" formatCode="0.00">
                  <c:v>425.22250000000003</c:v>
                </c:pt>
                <c:pt idx="382" formatCode="0.00">
                  <c:v>419.7340999999991</c:v>
                </c:pt>
                <c:pt idx="383" formatCode="0.00">
                  <c:v>418.77262499999995</c:v>
                </c:pt>
                <c:pt idx="384" formatCode="0.00">
                  <c:v>422.02522499999969</c:v>
                </c:pt>
                <c:pt idx="385" formatCode="0.00">
                  <c:v>421.72280000000001</c:v>
                </c:pt>
                <c:pt idx="386" formatCode="0.00">
                  <c:v>420.99288000000001</c:v>
                </c:pt>
                <c:pt idx="387" formatCode="0.00">
                  <c:v>419.52749999999969</c:v>
                </c:pt>
                <c:pt idx="388" formatCode="0.00">
                  <c:v>425.19172499999917</c:v>
                </c:pt>
                <c:pt idx="389" formatCode="0.00">
                  <c:v>424.00166999999999</c:v>
                </c:pt>
                <c:pt idx="390" formatCode="0.00">
                  <c:v>424.62124999999969</c:v>
                </c:pt>
                <c:pt idx="391" formatCode="0.00">
                  <c:v>425.67023999999969</c:v>
                </c:pt>
                <c:pt idx="392" formatCode="0.00">
                  <c:v>427.55403000000007</c:v>
                </c:pt>
                <c:pt idx="393" formatCode="0.00">
                  <c:v>427.43807999999854</c:v>
                </c:pt>
                <c:pt idx="394" formatCode="0.00">
                  <c:v>429.50892999999917</c:v>
                </c:pt>
                <c:pt idx="395" formatCode="0.00">
                  <c:v>432.23549999999904</c:v>
                </c:pt>
                <c:pt idx="396" formatCode="0.00">
                  <c:v>428.43643999999836</c:v>
                </c:pt>
                <c:pt idx="397" formatCode="0.00">
                  <c:v>435.9652999999991</c:v>
                </c:pt>
                <c:pt idx="398" formatCode="0.00">
                  <c:v>432.09754999999922</c:v>
                </c:pt>
                <c:pt idx="399" formatCode="0.00">
                  <c:v>430.2645</c:v>
                </c:pt>
                <c:pt idx="400" formatCode="0.00">
                  <c:v>429.24149999999969</c:v>
                </c:pt>
                <c:pt idx="401" formatCode="0.00">
                  <c:v>430.113</c:v>
                </c:pt>
                <c:pt idx="402" formatCode="0.00">
                  <c:v>430.87754999999999</c:v>
                </c:pt>
                <c:pt idx="403" formatCode="0.00">
                  <c:v>432.21500000000003</c:v>
                </c:pt>
                <c:pt idx="404" formatCode="0.00">
                  <c:v>431.24099999999999</c:v>
                </c:pt>
                <c:pt idx="405" formatCode="0.00">
                  <c:v>431.05</c:v>
                </c:pt>
                <c:pt idx="406" formatCode="0.00">
                  <c:v>431.9356499999991</c:v>
                </c:pt>
                <c:pt idx="407" formatCode="0.00">
                  <c:v>431.42684999999904</c:v>
                </c:pt>
                <c:pt idx="408" formatCode="0.00">
                  <c:v>430.48564999999923</c:v>
                </c:pt>
                <c:pt idx="409" formatCode="0.00">
                  <c:v>430.27952499999969</c:v>
                </c:pt>
                <c:pt idx="410" formatCode="0.00">
                  <c:v>432.14422500000097</c:v>
                </c:pt>
                <c:pt idx="411" formatCode="0.00">
                  <c:v>435.55983000000032</c:v>
                </c:pt>
                <c:pt idx="412" formatCode="0.00">
                  <c:v>433.0557</c:v>
                </c:pt>
                <c:pt idx="413" formatCode="0.00">
                  <c:v>431.74955000000006</c:v>
                </c:pt>
                <c:pt idx="414" formatCode="0.00">
                  <c:v>431.73067000000003</c:v>
                </c:pt>
                <c:pt idx="415" formatCode="0.00">
                  <c:v>433.9055249999991</c:v>
                </c:pt>
                <c:pt idx="416" formatCode="0.00">
                  <c:v>433.85414999999995</c:v>
                </c:pt>
                <c:pt idx="417" formatCode="0.00">
                  <c:v>436.51874999999905</c:v>
                </c:pt>
                <c:pt idx="418" formatCode="0.00">
                  <c:v>434.28749999999923</c:v>
                </c:pt>
                <c:pt idx="419" formatCode="0.00">
                  <c:v>436.37924999999996</c:v>
                </c:pt>
                <c:pt idx="420" formatCode="0.00">
                  <c:v>438.724605</c:v>
                </c:pt>
                <c:pt idx="421" formatCode="0.00">
                  <c:v>437.31220500000001</c:v>
                </c:pt>
                <c:pt idx="422" formatCode="0.00">
                  <c:v>438.34672499999999</c:v>
                </c:pt>
                <c:pt idx="423" formatCode="0.00">
                  <c:v>437.88418999999999</c:v>
                </c:pt>
                <c:pt idx="424" formatCode="0.00">
                  <c:v>437.71694999999892</c:v>
                </c:pt>
                <c:pt idx="425" formatCode="0.00">
                  <c:v>439.05477500000001</c:v>
                </c:pt>
                <c:pt idx="426" formatCode="0.00">
                  <c:v>436.45800000000003</c:v>
                </c:pt>
                <c:pt idx="427" formatCode="0.00">
                  <c:v>435.89024000000001</c:v>
                </c:pt>
                <c:pt idx="428" formatCode="0.00">
                  <c:v>435.58551999999861</c:v>
                </c:pt>
                <c:pt idx="429" formatCode="0.00">
                  <c:v>431.24099999999999</c:v>
                </c:pt>
                <c:pt idx="430" formatCode="0.00">
                  <c:v>434.70179999999885</c:v>
                </c:pt>
                <c:pt idx="431" formatCode="0.00">
                  <c:v>435.40047500000003</c:v>
                </c:pt>
                <c:pt idx="432" formatCode="0.00">
                  <c:v>435.01522499999999</c:v>
                </c:pt>
                <c:pt idx="433" formatCode="0.00">
                  <c:v>434.44434000000001</c:v>
                </c:pt>
                <c:pt idx="434" formatCode="0.00">
                  <c:v>432.57104000000004</c:v>
                </c:pt>
                <c:pt idx="435" formatCode="0.00">
                  <c:v>430.56545</c:v>
                </c:pt>
                <c:pt idx="436" formatCode="0.00">
                  <c:v>431.53844999999905</c:v>
                </c:pt>
                <c:pt idx="437" formatCode="0.00">
                  <c:v>433.62200000000001</c:v>
                </c:pt>
                <c:pt idx="438" formatCode="0.00">
                  <c:v>437.18720999999999</c:v>
                </c:pt>
                <c:pt idx="439" formatCode="0.00">
                  <c:v>436.27787000000001</c:v>
                </c:pt>
                <c:pt idx="440" formatCode="0.00">
                  <c:v>435.36900000000031</c:v>
                </c:pt>
                <c:pt idx="441" formatCode="0.00">
                  <c:v>435.71469999999999</c:v>
                </c:pt>
                <c:pt idx="442" formatCode="0.00">
                  <c:v>435.85675000000003</c:v>
                </c:pt>
                <c:pt idx="443" formatCode="0.00">
                  <c:v>435.82825000000003</c:v>
                </c:pt>
                <c:pt idx="444" formatCode="0.00">
                  <c:v>436.37152499999911</c:v>
                </c:pt>
                <c:pt idx="445" formatCode="0.00">
                  <c:v>439.24597500000004</c:v>
                </c:pt>
                <c:pt idx="446" formatCode="0.00">
                  <c:v>442.17238000000032</c:v>
                </c:pt>
                <c:pt idx="447" formatCode="0.00">
                  <c:v>442.64425000000091</c:v>
                </c:pt>
                <c:pt idx="448" formatCode="0.00">
                  <c:v>445.50765000000001</c:v>
                </c:pt>
                <c:pt idx="449" formatCode="0.00">
                  <c:v>446.77524</c:v>
                </c:pt>
                <c:pt idx="450" formatCode="0.00">
                  <c:v>447.4248</c:v>
                </c:pt>
                <c:pt idx="451" formatCode="0.00">
                  <c:v>453.59324999999916</c:v>
                </c:pt>
                <c:pt idx="452" formatCode="0.00">
                  <c:v>457.2423</c:v>
                </c:pt>
                <c:pt idx="453" formatCode="0.00">
                  <c:v>462.4032499999991</c:v>
                </c:pt>
                <c:pt idx="454" formatCode="0.00">
                  <c:v>456.9008</c:v>
                </c:pt>
                <c:pt idx="455" formatCode="0.00">
                  <c:v>459.875</c:v>
                </c:pt>
                <c:pt idx="456" formatCode="0.00">
                  <c:v>464.83452000000005</c:v>
                </c:pt>
                <c:pt idx="457" formatCode="0.00">
                  <c:v>465.97999999999911</c:v>
                </c:pt>
                <c:pt idx="458" formatCode="0.00">
                  <c:v>461.94040000000001</c:v>
                </c:pt>
                <c:pt idx="459" formatCode="0.00">
                  <c:v>463.61275000000006</c:v>
                </c:pt>
                <c:pt idx="460" formatCode="0.00">
                  <c:v>457.83250000000004</c:v>
                </c:pt>
                <c:pt idx="461" formatCode="0.00">
                  <c:v>455.90117999999853</c:v>
                </c:pt>
                <c:pt idx="462" formatCode="0.00">
                  <c:v>457.52796000000001</c:v>
                </c:pt>
                <c:pt idx="463" formatCode="0.00">
                  <c:v>456.53264000000001</c:v>
                </c:pt>
                <c:pt idx="464" formatCode="0.00">
                  <c:v>454.42049999999909</c:v>
                </c:pt>
                <c:pt idx="465" formatCode="0.00">
                  <c:v>461.76054999999963</c:v>
                </c:pt>
                <c:pt idx="466" formatCode="0.00">
                  <c:v>460.79939999999885</c:v>
                </c:pt>
                <c:pt idx="467" formatCode="0.00">
                  <c:v>462.57499999999999</c:v>
                </c:pt>
                <c:pt idx="468" formatCode="0.00">
                  <c:v>462.56490000000002</c:v>
                </c:pt>
                <c:pt idx="469" formatCode="0.00">
                  <c:v>461.59604999999885</c:v>
                </c:pt>
                <c:pt idx="470" formatCode="0.00">
                  <c:v>463.87495000000007</c:v>
                </c:pt>
                <c:pt idx="471" formatCode="0.00">
                  <c:v>461.43492499999923</c:v>
                </c:pt>
                <c:pt idx="472" formatCode="0.00">
                  <c:v>457.7831999999986</c:v>
                </c:pt>
                <c:pt idx="473" formatCode="0.00">
                  <c:v>460.38649999999905</c:v>
                </c:pt>
                <c:pt idx="474" formatCode="0.00">
                  <c:v>462.03472499999964</c:v>
                </c:pt>
                <c:pt idx="475" formatCode="0.00">
                  <c:v>465.19139999999885</c:v>
                </c:pt>
                <c:pt idx="476" formatCode="0.00">
                  <c:v>466.00659999999885</c:v>
                </c:pt>
                <c:pt idx="477" formatCode="0.00">
                  <c:v>467.05980000000091</c:v>
                </c:pt>
                <c:pt idx="478" formatCode="0.00">
                  <c:v>467.4920249999991</c:v>
                </c:pt>
                <c:pt idx="479" formatCode="0.00">
                  <c:v>464.99813999999793</c:v>
                </c:pt>
                <c:pt idx="480" formatCode="0.00">
                  <c:v>461.34520999999995</c:v>
                </c:pt>
                <c:pt idx="481" formatCode="0.00">
                  <c:v>465.07500000000005</c:v>
                </c:pt>
                <c:pt idx="482" formatCode="0.00">
                  <c:v>464.91864999999916</c:v>
                </c:pt>
                <c:pt idx="483" formatCode="0.00">
                  <c:v>464.5575</c:v>
                </c:pt>
                <c:pt idx="484" formatCode="0.00">
                  <c:v>463.88399999999911</c:v>
                </c:pt>
                <c:pt idx="485" formatCode="0.00">
                  <c:v>468.30622500000004</c:v>
                </c:pt>
                <c:pt idx="486" formatCode="0.00">
                  <c:v>471.10342500000002</c:v>
                </c:pt>
                <c:pt idx="487" formatCode="0.00">
                  <c:v>467.31827999999911</c:v>
                </c:pt>
                <c:pt idx="488" formatCode="0.00">
                  <c:v>464.58275000000003</c:v>
                </c:pt>
                <c:pt idx="489" formatCode="0.00">
                  <c:v>469.71996000000001</c:v>
                </c:pt>
                <c:pt idx="490" formatCode="0.00">
                  <c:v>470.44046000000031</c:v>
                </c:pt>
                <c:pt idx="491" formatCode="0.00">
                  <c:v>468.39389999999969</c:v>
                </c:pt>
                <c:pt idx="492" formatCode="0.00">
                  <c:v>472</c:v>
                </c:pt>
                <c:pt idx="493" formatCode="0.00">
                  <c:v>471.20569999999969</c:v>
                </c:pt>
                <c:pt idx="494" formatCode="0.00">
                  <c:v>469.0884999999991</c:v>
                </c:pt>
                <c:pt idx="495" formatCode="0.00">
                  <c:v>470.55699999999911</c:v>
                </c:pt>
                <c:pt idx="496" formatCode="0.00">
                  <c:v>471.27824999999922</c:v>
                </c:pt>
                <c:pt idx="497" formatCode="0.00">
                  <c:v>473.82334999999904</c:v>
                </c:pt>
                <c:pt idx="498" formatCode="0.00">
                  <c:v>473.74559999999963</c:v>
                </c:pt>
                <c:pt idx="499" formatCode="0.00">
                  <c:v>472.252275</c:v>
                </c:pt>
                <c:pt idx="500" formatCode="0.00">
                  <c:v>473.19772499999993</c:v>
                </c:pt>
                <c:pt idx="501" formatCode="0.00">
                  <c:v>473.07259999999923</c:v>
                </c:pt>
                <c:pt idx="502" formatCode="0.00">
                  <c:v>473.52014999999903</c:v>
                </c:pt>
                <c:pt idx="503" formatCode="0.00">
                  <c:v>474.12779999999964</c:v>
                </c:pt>
                <c:pt idx="504" formatCode="0.00">
                  <c:v>476.90500000000003</c:v>
                </c:pt>
                <c:pt idx="505" formatCode="0.00">
                  <c:v>481.47585000000004</c:v>
                </c:pt>
                <c:pt idx="506" formatCode="0.00">
                  <c:v>482.47055999999861</c:v>
                </c:pt>
                <c:pt idx="507" formatCode="0.00">
                  <c:v>487.21402499999999</c:v>
                </c:pt>
                <c:pt idx="508" formatCode="0.00">
                  <c:v>487.68200000000002</c:v>
                </c:pt>
                <c:pt idx="509" formatCode="0.00">
                  <c:v>489.37409999999994</c:v>
                </c:pt>
                <c:pt idx="510" formatCode="0.00">
                  <c:v>487.51962500000002</c:v>
                </c:pt>
                <c:pt idx="511" formatCode="0.00">
                  <c:v>488.22799999999899</c:v>
                </c:pt>
                <c:pt idx="512" formatCode="0.00">
                  <c:v>489.23912499999909</c:v>
                </c:pt>
                <c:pt idx="513" formatCode="0.00">
                  <c:v>480.93749999999903</c:v>
                </c:pt>
                <c:pt idx="514" formatCode="0.00">
                  <c:v>477.15800000000002</c:v>
                </c:pt>
                <c:pt idx="515" formatCode="0.00">
                  <c:v>471.71654999999879</c:v>
                </c:pt>
                <c:pt idx="516" formatCode="0.00">
                  <c:v>459.97159999999866</c:v>
                </c:pt>
                <c:pt idx="517" formatCode="0.00">
                  <c:v>467.5419</c:v>
                </c:pt>
                <c:pt idx="518" formatCode="0.00">
                  <c:v>465.64710000000002</c:v>
                </c:pt>
                <c:pt idx="519" formatCode="0.00">
                  <c:v>469.22589999999963</c:v>
                </c:pt>
                <c:pt idx="520" formatCode="0.00">
                  <c:v>477.74159999999898</c:v>
                </c:pt>
                <c:pt idx="521" formatCode="0.00">
                  <c:v>475.77464999999995</c:v>
                </c:pt>
                <c:pt idx="522" formatCode="0.00">
                  <c:v>483.20980000000031</c:v>
                </c:pt>
                <c:pt idx="523" formatCode="0.00">
                  <c:v>480.28859999999861</c:v>
                </c:pt>
                <c:pt idx="524" formatCode="0.00">
                  <c:v>474.08880000000005</c:v>
                </c:pt>
                <c:pt idx="525" formatCode="0.00">
                  <c:v>478.52420000000006</c:v>
                </c:pt>
                <c:pt idx="526" formatCode="0.00">
                  <c:v>473.81039999999911</c:v>
                </c:pt>
                <c:pt idx="527" formatCode="0.00">
                  <c:v>466.59644499999916</c:v>
                </c:pt>
                <c:pt idx="528" formatCode="0.00">
                  <c:v>467.92079999999885</c:v>
                </c:pt>
                <c:pt idx="529" formatCode="0.00">
                  <c:v>472.53334999999885</c:v>
                </c:pt>
                <c:pt idx="530" formatCode="0.00">
                  <c:v>480.63682500000004</c:v>
                </c:pt>
                <c:pt idx="531" formatCode="0.00">
                  <c:v>480.97874999999885</c:v>
                </c:pt>
                <c:pt idx="532" formatCode="0.00">
                  <c:v>478.82902499999994</c:v>
                </c:pt>
                <c:pt idx="533" formatCode="0.00">
                  <c:v>479.64330000000001</c:v>
                </c:pt>
                <c:pt idx="534" formatCode="0.00">
                  <c:v>486.25200000000007</c:v>
                </c:pt>
                <c:pt idx="535" formatCode="0.00">
                  <c:v>486.40304999999904</c:v>
                </c:pt>
                <c:pt idx="536" formatCode="0.00">
                  <c:v>481.26920999999999</c:v>
                </c:pt>
                <c:pt idx="537" formatCode="0.00">
                  <c:v>482.95</c:v>
                </c:pt>
                <c:pt idx="538" formatCode="0.00">
                  <c:v>481.65760000000097</c:v>
                </c:pt>
                <c:pt idx="539" formatCode="0.00">
                  <c:v>485.78039999999885</c:v>
                </c:pt>
                <c:pt idx="540" formatCode="0.00">
                  <c:v>484.99889999999886</c:v>
                </c:pt>
                <c:pt idx="541" formatCode="0.00">
                  <c:v>486.75030000000004</c:v>
                </c:pt>
                <c:pt idx="542" formatCode="0.00">
                  <c:v>476.70187500000003</c:v>
                </c:pt>
                <c:pt idx="543" formatCode="0.00">
                  <c:v>483.35448000000127</c:v>
                </c:pt>
                <c:pt idx="544" formatCode="0.00">
                  <c:v>487.62629999999916</c:v>
                </c:pt>
                <c:pt idx="545" formatCode="0.00">
                  <c:v>488.56236000000001</c:v>
                </c:pt>
                <c:pt idx="546" formatCode="0.00">
                  <c:v>479.44374999999923</c:v>
                </c:pt>
                <c:pt idx="547" formatCode="0.00">
                  <c:v>478.46612499999861</c:v>
                </c:pt>
                <c:pt idx="548" formatCode="0.00">
                  <c:v>482.42624999999873</c:v>
                </c:pt>
                <c:pt idx="549" formatCode="0.00">
                  <c:v>485.05520000000001</c:v>
                </c:pt>
                <c:pt idx="550" formatCode="0.00">
                  <c:v>484.69259999999969</c:v>
                </c:pt>
                <c:pt idx="551" formatCode="0.00">
                  <c:v>482.79269999999963</c:v>
                </c:pt>
                <c:pt idx="552" formatCode="0.00">
                  <c:v>482.33054999999922</c:v>
                </c:pt>
                <c:pt idx="553" formatCode="0.00">
                  <c:v>484.1515</c:v>
                </c:pt>
                <c:pt idx="554" formatCode="0.00">
                  <c:v>483.79099999999897</c:v>
                </c:pt>
                <c:pt idx="555" formatCode="0.00">
                  <c:v>485.19061999999963</c:v>
                </c:pt>
                <c:pt idx="556" formatCode="0.00">
                  <c:v>477.85625000000005</c:v>
                </c:pt>
                <c:pt idx="557" formatCode="0.00">
                  <c:v>478.86015000000003</c:v>
                </c:pt>
                <c:pt idx="558" formatCode="0.00">
                  <c:v>475.44037499999911</c:v>
                </c:pt>
                <c:pt idx="559" formatCode="0.00">
                  <c:v>475.81100000000004</c:v>
                </c:pt>
                <c:pt idx="560" formatCode="0.00">
                  <c:v>469.90829999999897</c:v>
                </c:pt>
                <c:pt idx="561" formatCode="0.00">
                  <c:v>472.70829999999904</c:v>
                </c:pt>
                <c:pt idx="562" formatCode="0.00">
                  <c:v>471.37800000000004</c:v>
                </c:pt>
                <c:pt idx="563" formatCode="0.00">
                  <c:v>468.31582500000007</c:v>
                </c:pt>
                <c:pt idx="564" formatCode="0.00">
                  <c:v>469.27500000000003</c:v>
                </c:pt>
                <c:pt idx="565" formatCode="0.00">
                  <c:v>468.66079999999994</c:v>
                </c:pt>
                <c:pt idx="566" formatCode="0.00">
                  <c:v>470.53237499999904</c:v>
                </c:pt>
                <c:pt idx="567" formatCode="0.00">
                  <c:v>471.92355999999853</c:v>
                </c:pt>
                <c:pt idx="568" formatCode="0.00">
                  <c:v>472.28864999999911</c:v>
                </c:pt>
                <c:pt idx="569" formatCode="0.00">
                  <c:v>483.98632499999854</c:v>
                </c:pt>
                <c:pt idx="570" formatCode="0.00">
                  <c:v>481.85279999999995</c:v>
                </c:pt>
                <c:pt idx="571" formatCode="0.00">
                  <c:v>480.4757999999988</c:v>
                </c:pt>
                <c:pt idx="572" formatCode="0.00">
                  <c:v>486.20005000000003</c:v>
                </c:pt>
                <c:pt idx="573" formatCode="0.00">
                  <c:v>487.48631999999793</c:v>
                </c:pt>
                <c:pt idx="574" formatCode="0.00">
                  <c:v>489.23912499999909</c:v>
                </c:pt>
                <c:pt idx="575" formatCode="0.00">
                  <c:v>492.17223999999999</c:v>
                </c:pt>
                <c:pt idx="576" formatCode="0.00">
                  <c:v>493.86750000000001</c:v>
                </c:pt>
                <c:pt idx="577" formatCode="0.00">
                  <c:v>491.13432499999999</c:v>
                </c:pt>
                <c:pt idx="578" formatCode="0.00">
                  <c:v>488.8</c:v>
                </c:pt>
                <c:pt idx="579" formatCode="0.00">
                  <c:v>491.20224999999999</c:v>
                </c:pt>
                <c:pt idx="580" formatCode="0.00">
                  <c:v>491.43562499999911</c:v>
                </c:pt>
                <c:pt idx="581" formatCode="0.00">
                  <c:v>484.48539999999861</c:v>
                </c:pt>
                <c:pt idx="582" formatCode="0.00">
                  <c:v>481.53905099999969</c:v>
                </c:pt>
                <c:pt idx="583" formatCode="0.00">
                  <c:v>480.24169999999964</c:v>
                </c:pt>
                <c:pt idx="584" formatCode="0.00">
                  <c:v>484.12125000000003</c:v>
                </c:pt>
                <c:pt idx="585" formatCode="0.00">
                  <c:v>486.66800000000001</c:v>
                </c:pt>
                <c:pt idx="586" formatCode="0.00">
                  <c:v>486.25200000000001</c:v>
                </c:pt>
                <c:pt idx="587" formatCode="0.00">
                  <c:v>485.83640000000003</c:v>
                </c:pt>
                <c:pt idx="588" formatCode="0.00">
                  <c:v>489.30049000000002</c:v>
                </c:pt>
                <c:pt idx="589" formatCode="0.00">
                  <c:v>489.37900000000002</c:v>
                </c:pt>
                <c:pt idx="590" formatCode="0.00">
                  <c:v>503.01284999999996</c:v>
                </c:pt>
                <c:pt idx="591" formatCode="0.00">
                  <c:v>505.19699999999898</c:v>
                </c:pt>
                <c:pt idx="592" formatCode="0.00">
                  <c:v>501.76799999999969</c:v>
                </c:pt>
                <c:pt idx="593" formatCode="0.00">
                  <c:v>508.21767499999999</c:v>
                </c:pt>
                <c:pt idx="594" formatCode="0.00">
                  <c:v>507.23397499999879</c:v>
                </c:pt>
                <c:pt idx="595" formatCode="0.00">
                  <c:v>507.23397499999879</c:v>
                </c:pt>
                <c:pt idx="596" formatCode="0.00">
                  <c:v>510.51</c:v>
                </c:pt>
                <c:pt idx="597" formatCode="0.00">
                  <c:v>512.50713999999948</c:v>
                </c:pt>
                <c:pt idx="598" formatCode="0.00">
                  <c:v>518.50369999999998</c:v>
                </c:pt>
                <c:pt idx="599" formatCode="0.00">
                  <c:v>526.29750000000001</c:v>
                </c:pt>
                <c:pt idx="600" formatCode="0.00">
                  <c:v>522.01049999999998</c:v>
                </c:pt>
                <c:pt idx="601" formatCode="0.00">
                  <c:v>541.07600000000002</c:v>
                </c:pt>
                <c:pt idx="602" formatCode="0.00">
                  <c:v>556.90424999999948</c:v>
                </c:pt>
                <c:pt idx="603" formatCode="0.00">
                  <c:v>558.29999999999995</c:v>
                </c:pt>
                <c:pt idx="604" formatCode="0.00">
                  <c:v>566.37</c:v>
                </c:pt>
                <c:pt idx="605" formatCode="0.00">
                  <c:v>567.47497500000054</c:v>
                </c:pt>
                <c:pt idx="606" formatCode="0.00">
                  <c:v>554.29659000000004</c:v>
                </c:pt>
                <c:pt idx="607" formatCode="0.00">
                  <c:v>562.53870000000052</c:v>
                </c:pt>
                <c:pt idx="608" formatCode="0.00">
                  <c:v>558.55551999999795</c:v>
                </c:pt>
                <c:pt idx="609" formatCode="0.00">
                  <c:v>563.39742499999795</c:v>
                </c:pt>
                <c:pt idx="610" formatCode="0.00">
                  <c:v>568.98869999999999</c:v>
                </c:pt>
                <c:pt idx="611" formatCode="0.00">
                  <c:v>567.77637000000254</c:v>
                </c:pt>
                <c:pt idx="612" formatCode="0.00">
                  <c:v>557.96716799999695</c:v>
                </c:pt>
                <c:pt idx="613" formatCode="0.00">
                  <c:v>565.00409999999999</c:v>
                </c:pt>
                <c:pt idx="614" formatCode="0.00">
                  <c:v>568.6292249999982</c:v>
                </c:pt>
                <c:pt idx="615" formatCode="0.00">
                  <c:v>570.24020000000007</c:v>
                </c:pt>
                <c:pt idx="616" formatCode="0.00">
                  <c:v>565.25054799999998</c:v>
                </c:pt>
                <c:pt idx="617" formatCode="0.00">
                  <c:v>576.8024499999982</c:v>
                </c:pt>
                <c:pt idx="618" formatCode="0.00">
                  <c:v>581.65965000000006</c:v>
                </c:pt>
                <c:pt idx="619" formatCode="0.00">
                  <c:v>586.93470000000002</c:v>
                </c:pt>
                <c:pt idx="620" formatCode="0.00">
                  <c:v>581.63219999999831</c:v>
                </c:pt>
                <c:pt idx="621" formatCode="0.00">
                  <c:v>587.68040499999995</c:v>
                </c:pt>
                <c:pt idx="622" formatCode="0.00">
                  <c:v>597.50600000000009</c:v>
                </c:pt>
                <c:pt idx="623" formatCode="0.00">
                  <c:v>593.95359999999948</c:v>
                </c:pt>
                <c:pt idx="624" formatCode="0.00">
                  <c:v>602.4</c:v>
                </c:pt>
                <c:pt idx="625" formatCode="0.00">
                  <c:v>606.23869999999988</c:v>
                </c:pt>
                <c:pt idx="626" formatCode="0.00">
                  <c:v>604.89</c:v>
                </c:pt>
                <c:pt idx="627" formatCode="0.00">
                  <c:v>605.45659999999782</c:v>
                </c:pt>
                <c:pt idx="628" formatCode="0.00">
                  <c:v>614.19825000000003</c:v>
                </c:pt>
                <c:pt idx="629" formatCode="0.00">
                  <c:v>625.66500000000008</c:v>
                </c:pt>
                <c:pt idx="630" formatCode="0.00">
                  <c:v>636.89630000000011</c:v>
                </c:pt>
                <c:pt idx="631" formatCode="0.00">
                  <c:v>586.67660999999998</c:v>
                </c:pt>
                <c:pt idx="632" formatCode="0.00">
                  <c:v>590.62087500000052</c:v>
                </c:pt>
                <c:pt idx="633" formatCode="0.00">
                  <c:v>595.23030000000051</c:v>
                </c:pt>
                <c:pt idx="634" formatCode="0.00">
                  <c:v>587.15684999999996</c:v>
                </c:pt>
                <c:pt idx="635" formatCode="0.00">
                  <c:v>573.00349999999992</c:v>
                </c:pt>
                <c:pt idx="636" formatCode="0.00">
                  <c:v>574.55900000000008</c:v>
                </c:pt>
                <c:pt idx="637" formatCode="0.00">
                  <c:v>564.87079999999992</c:v>
                </c:pt>
                <c:pt idx="638" formatCode="0.00">
                  <c:v>582.67564299999992</c:v>
                </c:pt>
                <c:pt idx="639" formatCode="0.00">
                  <c:v>579.42682499999808</c:v>
                </c:pt>
                <c:pt idx="640" formatCode="0.00">
                  <c:v>576.43204999999796</c:v>
                </c:pt>
                <c:pt idx="641" formatCode="0.00">
                  <c:v>577.11854199999993</c:v>
                </c:pt>
                <c:pt idx="642" formatCode="0.00">
                  <c:v>573.99569999999949</c:v>
                </c:pt>
                <c:pt idx="643" formatCode="0.00">
                  <c:v>558.31684999999948</c:v>
                </c:pt>
                <c:pt idx="644" formatCode="0.00">
                  <c:v>558.61320000000001</c:v>
                </c:pt>
                <c:pt idx="645" formatCode="0.00">
                  <c:v>556.30904999999996</c:v>
                </c:pt>
                <c:pt idx="646" formatCode="0.00">
                  <c:v>546.01509999999996</c:v>
                </c:pt>
                <c:pt idx="647" formatCode="0.00">
                  <c:v>558.25800000000004</c:v>
                </c:pt>
                <c:pt idx="648" formatCode="0.00">
                  <c:v>566.30599999999947</c:v>
                </c:pt>
                <c:pt idx="649" formatCode="0.00">
                  <c:v>552.8493249999982</c:v>
                </c:pt>
                <c:pt idx="650" formatCode="0.00">
                  <c:v>546.92722499999695</c:v>
                </c:pt>
                <c:pt idx="651" formatCode="0.00">
                  <c:v>538.45619999999769</c:v>
                </c:pt>
                <c:pt idx="652" formatCode="0.00">
                  <c:v>551.16149999999948</c:v>
                </c:pt>
                <c:pt idx="653" formatCode="0.00">
                  <c:v>546.11287500000003</c:v>
                </c:pt>
                <c:pt idx="654" formatCode="0.00">
                  <c:v>541.01047499999993</c:v>
                </c:pt>
                <c:pt idx="655" formatCode="0.00">
                  <c:v>526.97687500000052</c:v>
                </c:pt>
                <c:pt idx="656" formatCode="0.00">
                  <c:v>531.03862499999946</c:v>
                </c:pt>
                <c:pt idx="657" formatCode="0.00">
                  <c:v>535.46312399999795</c:v>
                </c:pt>
                <c:pt idx="658" formatCode="0.00">
                  <c:v>527.84489999999948</c:v>
                </c:pt>
                <c:pt idx="659" formatCode="0.00">
                  <c:v>530.68608000000052</c:v>
                </c:pt>
                <c:pt idx="660" formatCode="0.00">
                  <c:v>547.27465499999994</c:v>
                </c:pt>
                <c:pt idx="661" formatCode="0.00">
                  <c:v>561.70140000000004</c:v>
                </c:pt>
                <c:pt idx="662" formatCode="0.00">
                  <c:v>563.93632499999819</c:v>
                </c:pt>
                <c:pt idx="663" formatCode="0.00">
                  <c:v>564.904</c:v>
                </c:pt>
                <c:pt idx="664" formatCode="0.00">
                  <c:v>581.28705000000002</c:v>
                </c:pt>
                <c:pt idx="665" formatCode="0.00">
                  <c:v>577.67124999999999</c:v>
                </c:pt>
                <c:pt idx="666" formatCode="0.00">
                  <c:v>586.18472500000053</c:v>
                </c:pt>
                <c:pt idx="667" formatCode="0.00">
                  <c:v>589.59900000000005</c:v>
                </c:pt>
                <c:pt idx="668" formatCode="0.00">
                  <c:v>586.34375</c:v>
                </c:pt>
                <c:pt idx="669" formatCode="0.00">
                  <c:v>577.62802499999998</c:v>
                </c:pt>
                <c:pt idx="670" formatCode="0.00">
                  <c:v>584.29468999999995</c:v>
                </c:pt>
                <c:pt idx="671" formatCode="0.00">
                  <c:v>584.65679999999998</c:v>
                </c:pt>
                <c:pt idx="672" formatCode="0.00">
                  <c:v>588.84704999999781</c:v>
                </c:pt>
                <c:pt idx="673" formatCode="0.00">
                  <c:v>582.14812499999948</c:v>
                </c:pt>
                <c:pt idx="674" formatCode="0.00">
                  <c:v>580.0374999999982</c:v>
                </c:pt>
                <c:pt idx="675" formatCode="0.00">
                  <c:v>567.54664999999807</c:v>
                </c:pt>
                <c:pt idx="676" formatCode="0.00">
                  <c:v>569.19100000000003</c:v>
                </c:pt>
                <c:pt idx="677" formatCode="0.00">
                  <c:v>570.86009999999794</c:v>
                </c:pt>
                <c:pt idx="678" formatCode="0.00">
                  <c:v>569.5200000000001</c:v>
                </c:pt>
                <c:pt idx="679" formatCode="0.00">
                  <c:v>569.64364999999998</c:v>
                </c:pt>
                <c:pt idx="680" formatCode="0.00">
                  <c:v>551.10325</c:v>
                </c:pt>
                <c:pt idx="681" formatCode="0.00">
                  <c:v>543.67807500000242</c:v>
                </c:pt>
                <c:pt idx="682" formatCode="0.00">
                  <c:v>548.68387500000267</c:v>
                </c:pt>
                <c:pt idx="683" formatCode="0.00">
                  <c:v>554.76846</c:v>
                </c:pt>
                <c:pt idx="684" formatCode="0.00">
                  <c:v>533.53754999999808</c:v>
                </c:pt>
                <c:pt idx="685" formatCode="0.00">
                  <c:v>526.15749999999946</c:v>
                </c:pt>
                <c:pt idx="686" formatCode="0.00">
                  <c:v>544.0592499999982</c:v>
                </c:pt>
                <c:pt idx="687" formatCode="0.00">
                  <c:v>548.35984999999948</c:v>
                </c:pt>
                <c:pt idx="688" formatCode="0.00">
                  <c:v>581.01175000000001</c:v>
                </c:pt>
                <c:pt idx="689" formatCode="0.00">
                  <c:v>576.89374999999995</c:v>
                </c:pt>
                <c:pt idx="690" formatCode="0.00">
                  <c:v>569.59500000000003</c:v>
                </c:pt>
                <c:pt idx="691" formatCode="0.00">
                  <c:v>560.66399999999999</c:v>
                </c:pt>
                <c:pt idx="692" formatCode="0.00">
                  <c:v>548.79381400000182</c:v>
                </c:pt>
                <c:pt idx="693" formatCode="0.00">
                  <c:v>552.61380000000054</c:v>
                </c:pt>
                <c:pt idx="694" formatCode="0.00">
                  <c:v>540.47880000000055</c:v>
                </c:pt>
                <c:pt idx="695" formatCode="0.00">
                  <c:v>544.09349999999995</c:v>
                </c:pt>
                <c:pt idx="696" formatCode="0.00">
                  <c:v>561.72151000000008</c:v>
                </c:pt>
                <c:pt idx="697" formatCode="0.00">
                  <c:v>563.70862499999998</c:v>
                </c:pt>
                <c:pt idx="698" formatCode="0.00">
                  <c:v>555.57899999999995</c:v>
                </c:pt>
                <c:pt idx="699" formatCode="0.00">
                  <c:v>545.24860000000001</c:v>
                </c:pt>
                <c:pt idx="700" formatCode="0.00">
                  <c:v>542.49507500000004</c:v>
                </c:pt>
                <c:pt idx="701" formatCode="0.00">
                  <c:v>523.98247500000002</c:v>
                </c:pt>
                <c:pt idx="702" formatCode="0.00">
                  <c:v>531.71500000000003</c:v>
                </c:pt>
                <c:pt idx="703" formatCode="0.00">
                  <c:v>509.35210000000006</c:v>
                </c:pt>
                <c:pt idx="704" formatCode="0.00">
                  <c:v>511.51800000000003</c:v>
                </c:pt>
                <c:pt idx="705" formatCode="0.00">
                  <c:v>523.30079999999998</c:v>
                </c:pt>
                <c:pt idx="706" formatCode="0.00">
                  <c:v>513.3845</c:v>
                </c:pt>
                <c:pt idx="707" formatCode="0.00">
                  <c:v>504.98839999999853</c:v>
                </c:pt>
                <c:pt idx="708" formatCode="0.00">
                  <c:v>509.39424999999994</c:v>
                </c:pt>
                <c:pt idx="709" formatCode="0.00">
                  <c:v>524.45257999999808</c:v>
                </c:pt>
                <c:pt idx="710" formatCode="0.00">
                  <c:v>527.38694999999996</c:v>
                </c:pt>
                <c:pt idx="711" formatCode="0.00">
                  <c:v>525.46855999999946</c:v>
                </c:pt>
                <c:pt idx="712" formatCode="0.00">
                  <c:v>531.72</c:v>
                </c:pt>
                <c:pt idx="713" formatCode="0.00">
                  <c:v>525.48930000000053</c:v>
                </c:pt>
                <c:pt idx="714" formatCode="0.00">
                  <c:v>508.02850999999885</c:v>
                </c:pt>
                <c:pt idx="715" formatCode="0.00">
                  <c:v>512.24180000000001</c:v>
                </c:pt>
                <c:pt idx="716" formatCode="0.00">
                  <c:v>524.76430000000005</c:v>
                </c:pt>
                <c:pt idx="717" formatCode="0.00">
                  <c:v>510.64090000000078</c:v>
                </c:pt>
                <c:pt idx="718" formatCode="0.00">
                  <c:v>504.39679999999879</c:v>
                </c:pt>
                <c:pt idx="719" formatCode="0.00">
                  <c:v>506.78574999999904</c:v>
                </c:pt>
                <c:pt idx="720" formatCode="0.00">
                  <c:v>509.06475</c:v>
                </c:pt>
                <c:pt idx="721" formatCode="0.00">
                  <c:v>518.87270000000001</c:v>
                </c:pt>
                <c:pt idx="722" formatCode="0.00">
                  <c:v>512.76784999999938</c:v>
                </c:pt>
                <c:pt idx="723" formatCode="0.00">
                  <c:v>513.63164999999947</c:v>
                </c:pt>
                <c:pt idx="724" formatCode="0.00">
                  <c:v>516.57000000000005</c:v>
                </c:pt>
                <c:pt idx="725" formatCode="0.00">
                  <c:v>502.98888200000005</c:v>
                </c:pt>
                <c:pt idx="726" formatCode="0.00">
                  <c:v>497.04969999999997</c:v>
                </c:pt>
                <c:pt idx="727" formatCode="0.00">
                  <c:v>476.53987499999999</c:v>
                </c:pt>
                <c:pt idx="728" formatCode="0.00">
                  <c:v>471.81809999999916</c:v>
                </c:pt>
                <c:pt idx="729" formatCode="0.00">
                  <c:v>451.28249999999969</c:v>
                </c:pt>
                <c:pt idx="730" formatCode="0.00">
                  <c:v>454.89080000000001</c:v>
                </c:pt>
                <c:pt idx="731" formatCode="0.00">
                  <c:v>451.83074999999963</c:v>
                </c:pt>
                <c:pt idx="732" formatCode="0.00">
                  <c:v>418.63319999999885</c:v>
                </c:pt>
                <c:pt idx="733" formatCode="0.00">
                  <c:v>424.02709999999911</c:v>
                </c:pt>
                <c:pt idx="734" formatCode="0.00">
                  <c:v>424.06995000000001</c:v>
                </c:pt>
                <c:pt idx="735" formatCode="0.00">
                  <c:v>424.10562500000032</c:v>
                </c:pt>
                <c:pt idx="736" formatCode="0.00">
                  <c:v>429.73249999999916</c:v>
                </c:pt>
                <c:pt idx="737" formatCode="0.00">
                  <c:v>449.85062499999998</c:v>
                </c:pt>
                <c:pt idx="738" formatCode="0.00">
                  <c:v>447.98782</c:v>
                </c:pt>
                <c:pt idx="739" formatCode="0.00">
                  <c:v>418.7266249999991</c:v>
                </c:pt>
                <c:pt idx="740" formatCode="0.00">
                  <c:v>426.81528000000031</c:v>
                </c:pt>
                <c:pt idx="741" formatCode="0.00">
                  <c:v>430.92239999999873</c:v>
                </c:pt>
                <c:pt idx="742" formatCode="0.00">
                  <c:v>423.02250000000004</c:v>
                </c:pt>
                <c:pt idx="743" formatCode="0.00">
                  <c:v>422.86</c:v>
                </c:pt>
                <c:pt idx="744" formatCode="0.00">
                  <c:v>424.87899999999911</c:v>
                </c:pt>
                <c:pt idx="745" formatCode="0.00">
                  <c:v>419.78407499999969</c:v>
                </c:pt>
                <c:pt idx="746" formatCode="0.00">
                  <c:v>425.97520000000003</c:v>
                </c:pt>
                <c:pt idx="747" formatCode="0.00">
                  <c:v>432.19300000000004</c:v>
                </c:pt>
                <c:pt idx="748" formatCode="0.00">
                  <c:v>417.110255</c:v>
                </c:pt>
                <c:pt idx="749" formatCode="0.00">
                  <c:v>418.27224999999999</c:v>
                </c:pt>
                <c:pt idx="750" formatCode="0.00">
                  <c:v>415.02720000000005</c:v>
                </c:pt>
                <c:pt idx="751" formatCode="0.00">
                  <c:v>417.65219999999999</c:v>
                </c:pt>
                <c:pt idx="752" formatCode="0.00">
                  <c:v>409.75800000000004</c:v>
                </c:pt>
                <c:pt idx="753" formatCode="0.00">
                  <c:v>415.13612999999867</c:v>
                </c:pt>
                <c:pt idx="754" formatCode="0.00">
                  <c:v>418.47057499999897</c:v>
                </c:pt>
                <c:pt idx="755" formatCode="0.00">
                  <c:v>412.65720000000078</c:v>
                </c:pt>
                <c:pt idx="756" formatCode="0.00">
                  <c:v>430.31874999999923</c:v>
                </c:pt>
                <c:pt idx="757" formatCode="0.00">
                  <c:v>418.7951999999986</c:v>
                </c:pt>
                <c:pt idx="758" formatCode="0.00">
                  <c:v>406.36995000000007</c:v>
                </c:pt>
                <c:pt idx="759" formatCode="0.00">
                  <c:v>411.26400000000001</c:v>
                </c:pt>
                <c:pt idx="760" formatCode="0.00">
                  <c:v>442.60296999999997</c:v>
                </c:pt>
                <c:pt idx="761" formatCode="0.00">
                  <c:v>431.34282500000097</c:v>
                </c:pt>
                <c:pt idx="762" formatCode="0.00">
                  <c:v>419.9912999999986</c:v>
                </c:pt>
                <c:pt idx="763" formatCode="0.00">
                  <c:v>420.46955000000003</c:v>
                </c:pt>
                <c:pt idx="764" formatCode="0.00">
                  <c:v>409.48537499999867</c:v>
                </c:pt>
                <c:pt idx="765" formatCode="0.00">
                  <c:v>415.79920000000004</c:v>
                </c:pt>
                <c:pt idx="766" formatCode="0.00">
                  <c:v>415.93418999999898</c:v>
                </c:pt>
                <c:pt idx="767" formatCode="0.00">
                  <c:v>414.73199999999861</c:v>
                </c:pt>
                <c:pt idx="768" formatCode="0.00">
                  <c:v>419.10642300000001</c:v>
                </c:pt>
                <c:pt idx="769" formatCode="0.00">
                  <c:v>390.07979999999969</c:v>
                </c:pt>
                <c:pt idx="770" formatCode="0.00">
                  <c:v>378.60065000000031</c:v>
                </c:pt>
                <c:pt idx="771" formatCode="0.00">
                  <c:v>381.67740000000032</c:v>
                </c:pt>
                <c:pt idx="772" formatCode="0.00">
                  <c:v>375.45719999999898</c:v>
                </c:pt>
                <c:pt idx="773" formatCode="0.00">
                  <c:v>371.12459999999999</c:v>
                </c:pt>
                <c:pt idx="774" formatCode="0.00">
                  <c:v>382.78799999999904</c:v>
                </c:pt>
                <c:pt idx="775" formatCode="0.00">
                  <c:v>377.36</c:v>
                </c:pt>
                <c:pt idx="776" formatCode="0.00">
                  <c:v>375.04079999999999</c:v>
                </c:pt>
                <c:pt idx="777" formatCode="0.00">
                  <c:v>378.38909999999993</c:v>
                </c:pt>
                <c:pt idx="778" formatCode="0.00">
                  <c:v>389.01024000000001</c:v>
                </c:pt>
                <c:pt idx="779" formatCode="0.00">
                  <c:v>381.09500000000003</c:v>
                </c:pt>
                <c:pt idx="780" formatCode="0.00">
                  <c:v>381.09099999999899</c:v>
                </c:pt>
                <c:pt idx="781" formatCode="0.00">
                  <c:v>382.87998000000078</c:v>
                </c:pt>
                <c:pt idx="782" formatCode="0.00">
                  <c:v>384.50632499999898</c:v>
                </c:pt>
                <c:pt idx="783" formatCode="0.00">
                  <c:v>380.82249999999993</c:v>
                </c:pt>
                <c:pt idx="784" formatCode="0.00">
                  <c:v>397.73399999999867</c:v>
                </c:pt>
                <c:pt idx="785" formatCode="0.00">
                  <c:v>396.40672499999886</c:v>
                </c:pt>
                <c:pt idx="786" formatCode="0.00">
                  <c:v>387.98504999999903</c:v>
                </c:pt>
                <c:pt idx="787" formatCode="0.00">
                  <c:v>385.80990000000008</c:v>
                </c:pt>
                <c:pt idx="788" formatCode="0.00">
                  <c:v>384.27359999999885</c:v>
                </c:pt>
                <c:pt idx="789" formatCode="0.00">
                  <c:v>379.3081499999991</c:v>
                </c:pt>
                <c:pt idx="790" formatCode="0.00">
                  <c:v>367.28769999999969</c:v>
                </c:pt>
                <c:pt idx="791" formatCode="0.00">
                  <c:v>377.05989999999997</c:v>
                </c:pt>
                <c:pt idx="792" formatCode="0.00">
                  <c:v>374.54180000000008</c:v>
                </c:pt>
                <c:pt idx="793" formatCode="0.00">
                  <c:v>355.82505000000003</c:v>
                </c:pt>
                <c:pt idx="794" formatCode="0.00">
                  <c:v>346.45589999999999</c:v>
                </c:pt>
                <c:pt idx="795" formatCode="0.00">
                  <c:v>341.84449999999998</c:v>
                </c:pt>
                <c:pt idx="796" formatCode="0.00">
                  <c:v>344.78949999999969</c:v>
                </c:pt>
                <c:pt idx="797" formatCode="0.00">
                  <c:v>356.73585000000003</c:v>
                </c:pt>
                <c:pt idx="798" formatCode="0.00">
                  <c:v>346.59089999999969</c:v>
                </c:pt>
                <c:pt idx="799" formatCode="0.00">
                  <c:v>338.42137499999848</c:v>
                </c:pt>
                <c:pt idx="800" formatCode="0.00">
                  <c:v>355.59809999999885</c:v>
                </c:pt>
                <c:pt idx="801" formatCode="0.00">
                  <c:v>371.29747499999911</c:v>
                </c:pt>
                <c:pt idx="802" formatCode="0.00">
                  <c:v>360.96389999999963</c:v>
                </c:pt>
                <c:pt idx="803" formatCode="0.00">
                  <c:v>360.92699999999854</c:v>
                </c:pt>
                <c:pt idx="804" formatCode="0.00">
                  <c:v>375.87875000000003</c:v>
                </c:pt>
                <c:pt idx="805" formatCode="0.00">
                  <c:v>391.91789999999969</c:v>
                </c:pt>
                <c:pt idx="806" formatCode="0.00">
                  <c:v>375.48449999999963</c:v>
                </c:pt>
                <c:pt idx="807" formatCode="0.00">
                  <c:v>358.86987500000032</c:v>
                </c:pt>
                <c:pt idx="808" formatCode="0.00">
                  <c:v>367.05500000000001</c:v>
                </c:pt>
                <c:pt idx="809" formatCode="0.00">
                  <c:v>360.46039999999886</c:v>
                </c:pt>
                <c:pt idx="810" formatCode="0.00">
                  <c:v>370.36300000000006</c:v>
                </c:pt>
                <c:pt idx="811" formatCode="0.00">
                  <c:v>367.18289999999996</c:v>
                </c:pt>
                <c:pt idx="812" formatCode="0.00">
                  <c:v>383.98499999999916</c:v>
                </c:pt>
                <c:pt idx="813" formatCode="0.00">
                  <c:v>385.83174999999898</c:v>
                </c:pt>
                <c:pt idx="814" formatCode="0.00">
                  <c:v>411.87712500000004</c:v>
                </c:pt>
                <c:pt idx="815" formatCode="0.00">
                  <c:v>399.63812499999904</c:v>
                </c:pt>
                <c:pt idx="816" formatCode="0.00">
                  <c:v>386.95</c:v>
                </c:pt>
                <c:pt idx="817" formatCode="0.00">
                  <c:v>401.02090000000004</c:v>
                </c:pt>
                <c:pt idx="818" formatCode="0.00">
                  <c:v>388.58499999999964</c:v>
                </c:pt>
                <c:pt idx="819" formatCode="0.00">
                  <c:v>376.33959999999911</c:v>
                </c:pt>
                <c:pt idx="820" formatCode="0.00">
                  <c:v>379.23629999999866</c:v>
                </c:pt>
                <c:pt idx="821" formatCode="0.00">
                  <c:v>387.47134999999867</c:v>
                </c:pt>
                <c:pt idx="822" formatCode="0.00">
                  <c:v>404.22499999999923</c:v>
                </c:pt>
                <c:pt idx="823" formatCode="0.00">
                  <c:v>401.92285000000004</c:v>
                </c:pt>
                <c:pt idx="824" formatCode="0.00">
                  <c:v>397.59360000000004</c:v>
                </c:pt>
                <c:pt idx="825" formatCode="0.00">
                  <c:v>390.26129999999898</c:v>
                </c:pt>
                <c:pt idx="826" formatCode="0.00">
                  <c:v>394.30874999999969</c:v>
                </c:pt>
                <c:pt idx="827" formatCode="0.00">
                  <c:v>413.79209999999898</c:v>
                </c:pt>
                <c:pt idx="828" formatCode="0.00">
                  <c:v>412.05680000000001</c:v>
                </c:pt>
                <c:pt idx="829" formatCode="0.00">
                  <c:v>421.40594999999917</c:v>
                </c:pt>
                <c:pt idx="830" formatCode="0.00">
                  <c:v>438.17270000000002</c:v>
                </c:pt>
                <c:pt idx="831" formatCode="0.00">
                  <c:v>428.24199999999911</c:v>
                </c:pt>
                <c:pt idx="832" formatCode="0.00">
                  <c:v>419.34587499999998</c:v>
                </c:pt>
                <c:pt idx="833" formatCode="0.00">
                  <c:v>427.62239999999969</c:v>
                </c:pt>
                <c:pt idx="834" formatCode="0.00">
                  <c:v>423.55199999999923</c:v>
                </c:pt>
                <c:pt idx="835" formatCode="0.00">
                  <c:v>431.39609999999885</c:v>
                </c:pt>
                <c:pt idx="836" formatCode="0.00">
                  <c:v>405.61</c:v>
                </c:pt>
                <c:pt idx="837" formatCode="0.00">
                  <c:v>406.00125000000003</c:v>
                </c:pt>
                <c:pt idx="838" formatCode="0.00">
                  <c:v>410.90062499999999</c:v>
                </c:pt>
                <c:pt idx="839" formatCode="0.00">
                  <c:v>415.83536999999916</c:v>
                </c:pt>
                <c:pt idx="840" formatCode="0.00">
                  <c:v>420.91087499999969</c:v>
                </c:pt>
                <c:pt idx="841" formatCode="0.00">
                  <c:v>419.78729999999916</c:v>
                </c:pt>
                <c:pt idx="842" formatCode="0.00">
                  <c:v>426.56950000000001</c:v>
                </c:pt>
                <c:pt idx="843" formatCode="0.00">
                  <c:v>435.74574999999999</c:v>
                </c:pt>
                <c:pt idx="844" formatCode="0.00">
                  <c:v>431.91539999999861</c:v>
                </c:pt>
                <c:pt idx="845" formatCode="0.00">
                  <c:v>426.43314999999848</c:v>
                </c:pt>
                <c:pt idx="846" formatCode="0.00">
                  <c:v>433.95974999999999</c:v>
                </c:pt>
                <c:pt idx="847" formatCode="0.00">
                  <c:v>431.29379999999861</c:v>
                </c:pt>
                <c:pt idx="848" formatCode="0.00">
                  <c:v>430.41374999999886</c:v>
                </c:pt>
                <c:pt idx="849" formatCode="0.00">
                  <c:v>438.79599999999891</c:v>
                </c:pt>
                <c:pt idx="850" formatCode="0.00">
                  <c:v>436.8499000000009</c:v>
                </c:pt>
                <c:pt idx="851" formatCode="0.00">
                  <c:v>436.98780000000005</c:v>
                </c:pt>
                <c:pt idx="852" formatCode="0.00">
                  <c:v>435.57774999999964</c:v>
                </c:pt>
                <c:pt idx="853" formatCode="0.00">
                  <c:v>429.35909999999996</c:v>
                </c:pt>
                <c:pt idx="854" formatCode="0.00">
                  <c:v>424.70450000000005</c:v>
                </c:pt>
                <c:pt idx="855" formatCode="0.00">
                  <c:v>419.32570000000004</c:v>
                </c:pt>
                <c:pt idx="856" formatCode="0.00">
                  <c:v>430.43644999999873</c:v>
                </c:pt>
                <c:pt idx="857" formatCode="0.00">
                  <c:v>438.61799999999999</c:v>
                </c:pt>
                <c:pt idx="858" formatCode="0.00">
                  <c:v>447.15890000000002</c:v>
                </c:pt>
                <c:pt idx="859" formatCode="0.00">
                  <c:v>439.21</c:v>
                </c:pt>
                <c:pt idx="860" formatCode="0.00">
                  <c:v>436.97184999999911</c:v>
                </c:pt>
                <c:pt idx="861" formatCode="0.00">
                  <c:v>443.31374999999969</c:v>
                </c:pt>
                <c:pt idx="862" formatCode="0.00">
                  <c:v>452.34075000000001</c:v>
                </c:pt>
                <c:pt idx="863" formatCode="0.00">
                  <c:v>449.86732500000005</c:v>
                </c:pt>
                <c:pt idx="864" formatCode="0.00">
                  <c:v>451.8937499999991</c:v>
                </c:pt>
                <c:pt idx="865" formatCode="0.00">
                  <c:v>446.48985000000005</c:v>
                </c:pt>
                <c:pt idx="866" formatCode="0.00">
                  <c:v>439.28499999999963</c:v>
                </c:pt>
                <c:pt idx="867" formatCode="0.00">
                  <c:v>433.34589999999997</c:v>
                </c:pt>
                <c:pt idx="868" formatCode="0.00">
                  <c:v>424.52799999999917</c:v>
                </c:pt>
                <c:pt idx="869" formatCode="0.00">
                  <c:v>430.30830000000003</c:v>
                </c:pt>
                <c:pt idx="870" formatCode="0.00">
                  <c:v>417.52854999999897</c:v>
                </c:pt>
                <c:pt idx="871" formatCode="0.00">
                  <c:v>420.08684999999969</c:v>
                </c:pt>
                <c:pt idx="872" formatCode="0.00">
                  <c:v>430.27807499999903</c:v>
                </c:pt>
                <c:pt idx="873" formatCode="0.00">
                  <c:v>417.67475000000002</c:v>
                </c:pt>
                <c:pt idx="874" formatCode="0.00">
                  <c:v>423.29159999999848</c:v>
                </c:pt>
                <c:pt idx="875" formatCode="0.00">
                  <c:v>425.03399999999885</c:v>
                </c:pt>
                <c:pt idx="876" formatCode="0.00">
                  <c:v>427.26711499999885</c:v>
                </c:pt>
                <c:pt idx="877" formatCode="0.00">
                  <c:v>434.30619999999885</c:v>
                </c:pt>
                <c:pt idx="878" formatCode="0.00">
                  <c:v>438.10199999999969</c:v>
                </c:pt>
                <c:pt idx="879" formatCode="0.00">
                  <c:v>432.41239999999885</c:v>
                </c:pt>
                <c:pt idx="880" formatCode="0.00">
                  <c:v>428.18</c:v>
                </c:pt>
                <c:pt idx="881" formatCode="0.00">
                  <c:v>413.12639999999885</c:v>
                </c:pt>
                <c:pt idx="882" formatCode="0.00">
                  <c:v>413.70599999999916</c:v>
                </c:pt>
                <c:pt idx="883" formatCode="0.00">
                  <c:v>409.10724999999996</c:v>
                </c:pt>
                <c:pt idx="884" formatCode="0.00">
                  <c:v>414.91439999999898</c:v>
                </c:pt>
                <c:pt idx="885" formatCode="0.00">
                  <c:v>415.30582500000008</c:v>
                </c:pt>
                <c:pt idx="886" formatCode="0.00">
                  <c:v>423.82900000000006</c:v>
                </c:pt>
                <c:pt idx="887" formatCode="0.00">
                  <c:v>420.75</c:v>
                </c:pt>
                <c:pt idx="888" formatCode="0.00">
                  <c:v>426.21824999999916</c:v>
                </c:pt>
                <c:pt idx="889" formatCode="0.00">
                  <c:v>431.31369999999993</c:v>
                </c:pt>
                <c:pt idx="890" formatCode="0.00">
                  <c:v>428.32094999999993</c:v>
                </c:pt>
                <c:pt idx="891" formatCode="0.00">
                  <c:v>429.44849999999963</c:v>
                </c:pt>
                <c:pt idx="892" formatCode="0.00">
                  <c:v>428.67799999999994</c:v>
                </c:pt>
                <c:pt idx="893" formatCode="0.00">
                  <c:v>424.96669999999904</c:v>
                </c:pt>
                <c:pt idx="894" formatCode="0.00">
                  <c:v>430.74491999999969</c:v>
                </c:pt>
                <c:pt idx="895" formatCode="0.00">
                  <c:v>423.42124999999885</c:v>
                </c:pt>
                <c:pt idx="896" formatCode="0.00">
                  <c:v>418.58137499999867</c:v>
                </c:pt>
                <c:pt idx="897" formatCode="0.00">
                  <c:v>417.85212999999999</c:v>
                </c:pt>
                <c:pt idx="898" formatCode="0.00">
                  <c:v>409.45809999999898</c:v>
                </c:pt>
                <c:pt idx="899" formatCode="0.00">
                  <c:v>404.90879999999885</c:v>
                </c:pt>
                <c:pt idx="900" formatCode="0.00">
                  <c:v>407.53879999999867</c:v>
                </c:pt>
                <c:pt idx="901" formatCode="0.00">
                  <c:v>412.07818200000003</c:v>
                </c:pt>
                <c:pt idx="902" formatCode="0.00">
                  <c:v>408.15450499999997</c:v>
                </c:pt>
                <c:pt idx="903" formatCode="0.00">
                  <c:v>404.10607499999969</c:v>
                </c:pt>
                <c:pt idx="904" formatCode="0.00">
                  <c:v>405.62299999999999</c:v>
                </c:pt>
                <c:pt idx="905" formatCode="0.00">
                  <c:v>408.95009999999911</c:v>
                </c:pt>
                <c:pt idx="906" formatCode="0.00">
                  <c:v>408.71292</c:v>
                </c:pt>
                <c:pt idx="907" formatCode="0.00">
                  <c:v>405.16201999999993</c:v>
                </c:pt>
                <c:pt idx="908" formatCode="0.00">
                  <c:v>399.07789999999994</c:v>
                </c:pt>
                <c:pt idx="909" formatCode="0.00">
                  <c:v>395.35746999999998</c:v>
                </c:pt>
                <c:pt idx="910" formatCode="0.00">
                  <c:v>396.72879999999861</c:v>
                </c:pt>
                <c:pt idx="911" formatCode="0.00">
                  <c:v>400.74779999999993</c:v>
                </c:pt>
                <c:pt idx="912" formatCode="0.00">
                  <c:v>403.40999999999963</c:v>
                </c:pt>
                <c:pt idx="913" formatCode="0.00">
                  <c:v>399.00892500000003</c:v>
                </c:pt>
                <c:pt idx="914" formatCode="0.00">
                  <c:v>395.13599999999963</c:v>
                </c:pt>
                <c:pt idx="915" formatCode="0.00">
                  <c:v>393.58549999999963</c:v>
                </c:pt>
                <c:pt idx="916" formatCode="0.00">
                  <c:v>399.42179999999848</c:v>
                </c:pt>
                <c:pt idx="917" formatCode="0.00">
                  <c:v>400.03599999999909</c:v>
                </c:pt>
                <c:pt idx="918" formatCode="0.00">
                  <c:v>389.04999999999995</c:v>
                </c:pt>
                <c:pt idx="919" formatCode="0.00">
                  <c:v>388.66109999999969</c:v>
                </c:pt>
                <c:pt idx="920" formatCode="0.00">
                  <c:v>387.06654999999904</c:v>
                </c:pt>
                <c:pt idx="921" formatCode="0.00">
                  <c:v>389.774</c:v>
                </c:pt>
                <c:pt idx="922" formatCode="0.00">
                  <c:v>394.57556000000005</c:v>
                </c:pt>
                <c:pt idx="923" formatCode="0.00">
                  <c:v>391.59184999999923</c:v>
                </c:pt>
                <c:pt idx="924" formatCode="0.00">
                  <c:v>387.97999999999917</c:v>
                </c:pt>
                <c:pt idx="925" formatCode="0.00">
                  <c:v>384.21955000000003</c:v>
                </c:pt>
                <c:pt idx="926" formatCode="0.00">
                  <c:v>394.68240000000031</c:v>
                </c:pt>
                <c:pt idx="927" formatCode="0.00">
                  <c:v>390.18049999999999</c:v>
                </c:pt>
                <c:pt idx="928" formatCode="0.00">
                  <c:v>385.74639999999886</c:v>
                </c:pt>
                <c:pt idx="929" formatCode="0.00">
                  <c:v>389.78662499999916</c:v>
                </c:pt>
                <c:pt idx="930" formatCode="0.00">
                  <c:v>390.27699999999879</c:v>
                </c:pt>
                <c:pt idx="931" formatCode="0.00">
                  <c:v>387.1863999999988</c:v>
                </c:pt>
                <c:pt idx="932" formatCode="0.00">
                  <c:v>391.07564999999994</c:v>
                </c:pt>
                <c:pt idx="933" formatCode="0.00">
                  <c:v>383.21099999999916</c:v>
                </c:pt>
                <c:pt idx="934" formatCode="0.00">
                  <c:v>388.98444999999964</c:v>
                </c:pt>
                <c:pt idx="935" formatCode="0.00">
                  <c:v>388.00034999999963</c:v>
                </c:pt>
                <c:pt idx="936" formatCode="0.00">
                  <c:v>381.452</c:v>
                </c:pt>
                <c:pt idx="937" formatCode="0.00">
                  <c:v>381.31275000000005</c:v>
                </c:pt>
                <c:pt idx="938" formatCode="0.00">
                  <c:v>376.1251749999991</c:v>
                </c:pt>
                <c:pt idx="939" formatCode="0.00">
                  <c:v>379.56458500000002</c:v>
                </c:pt>
                <c:pt idx="940" formatCode="0.00">
                  <c:v>373.66300000000001</c:v>
                </c:pt>
                <c:pt idx="941" formatCode="0.00">
                  <c:v>366.548</c:v>
                </c:pt>
                <c:pt idx="942" formatCode="0.00">
                  <c:v>364.6811999999988</c:v>
                </c:pt>
                <c:pt idx="943" formatCode="0.00">
                  <c:v>375.22269999999969</c:v>
                </c:pt>
                <c:pt idx="944" formatCode="0.00">
                  <c:v>376.42719999999861</c:v>
                </c:pt>
                <c:pt idx="945" formatCode="0.00">
                  <c:v>379.26232499999969</c:v>
                </c:pt>
                <c:pt idx="946" formatCode="0.00">
                  <c:v>379.05070000000001</c:v>
                </c:pt>
                <c:pt idx="947" formatCode="0.00">
                  <c:v>369.71584999999999</c:v>
                </c:pt>
                <c:pt idx="948" formatCode="0.00">
                  <c:v>375.3696000000009</c:v>
                </c:pt>
                <c:pt idx="949" formatCode="0.00">
                  <c:v>383.07099999999969</c:v>
                </c:pt>
                <c:pt idx="950" formatCode="0.00">
                  <c:v>388.37885</c:v>
                </c:pt>
                <c:pt idx="951" formatCode="0.00">
                  <c:v>388.22099999999904</c:v>
                </c:pt>
                <c:pt idx="952" formatCode="0.00">
                  <c:v>391.47742499999993</c:v>
                </c:pt>
                <c:pt idx="953" formatCode="0.00">
                  <c:v>407.73749999999905</c:v>
                </c:pt>
                <c:pt idx="954" formatCode="0.00">
                  <c:v>402.46049999999963</c:v>
                </c:pt>
                <c:pt idx="955" formatCode="0.00">
                  <c:v>407.98080000000004</c:v>
                </c:pt>
                <c:pt idx="956" formatCode="0.00">
                  <c:v>400.31040000000002</c:v>
                </c:pt>
                <c:pt idx="957" formatCode="0.00">
                  <c:v>405.58280000000008</c:v>
                </c:pt>
                <c:pt idx="958" formatCode="0.00">
                  <c:v>405.17375000000004</c:v>
                </c:pt>
                <c:pt idx="959" formatCode="0.00">
                  <c:v>415.35615499999909</c:v>
                </c:pt>
                <c:pt idx="960" formatCode="0.00">
                  <c:v>413.95781500000004</c:v>
                </c:pt>
                <c:pt idx="961" formatCode="0.00">
                  <c:v>411.01499999999999</c:v>
                </c:pt>
                <c:pt idx="962" formatCode="0.00">
                  <c:v>413.18444999999997</c:v>
                </c:pt>
                <c:pt idx="963" formatCode="0.00">
                  <c:v>404.94</c:v>
                </c:pt>
                <c:pt idx="964" formatCode="0.00">
                  <c:v>399.6832</c:v>
                </c:pt>
                <c:pt idx="965" formatCode="0.00">
                  <c:v>404.14417500000002</c:v>
                </c:pt>
                <c:pt idx="966" formatCode="0.00">
                  <c:v>414.98876999999885</c:v>
                </c:pt>
                <c:pt idx="967" formatCode="0.00">
                  <c:v>411.62945000000002</c:v>
                </c:pt>
                <c:pt idx="968" formatCode="0.00">
                  <c:v>414.55275</c:v>
                </c:pt>
                <c:pt idx="969" formatCode="0.00">
                  <c:v>404.06319999999886</c:v>
                </c:pt>
                <c:pt idx="970" formatCode="0.00">
                  <c:v>408.27465000000001</c:v>
                </c:pt>
                <c:pt idx="971" formatCode="0.00">
                  <c:v>407.87164999999999</c:v>
                </c:pt>
                <c:pt idx="972" formatCode="0.00">
                  <c:v>410.63960000000031</c:v>
                </c:pt>
                <c:pt idx="973" formatCode="0.00">
                  <c:v>399.88062500000001</c:v>
                </c:pt>
                <c:pt idx="974" formatCode="0.00">
                  <c:v>400.63109999999898</c:v>
                </c:pt>
                <c:pt idx="975" formatCode="0.00">
                  <c:v>401.98709999999903</c:v>
                </c:pt>
                <c:pt idx="976" formatCode="0.00">
                  <c:v>390.49195499999848</c:v>
                </c:pt>
                <c:pt idx="977" formatCode="0.00">
                  <c:v>391.66460000000097</c:v>
                </c:pt>
                <c:pt idx="978" formatCode="0.00">
                  <c:v>389.28937499999904</c:v>
                </c:pt>
                <c:pt idx="979" formatCode="0.00">
                  <c:v>390.27699999999879</c:v>
                </c:pt>
                <c:pt idx="980" formatCode="0.00">
                  <c:v>395.93678999999861</c:v>
                </c:pt>
                <c:pt idx="981" formatCode="0.00">
                  <c:v>392.68984999999998</c:v>
                </c:pt>
                <c:pt idx="982" formatCode="0.00">
                  <c:v>393.99209999999886</c:v>
                </c:pt>
                <c:pt idx="983" formatCode="0.00">
                  <c:v>393.99209999999886</c:v>
                </c:pt>
                <c:pt idx="984" formatCode="0.00">
                  <c:v>389.45339999999885</c:v>
                </c:pt>
                <c:pt idx="985" formatCode="0.00">
                  <c:v>386.502725</c:v>
                </c:pt>
                <c:pt idx="986" formatCode="0.00">
                  <c:v>391.2176</c:v>
                </c:pt>
                <c:pt idx="987" formatCode="0.00">
                  <c:v>394.06950000000001</c:v>
                </c:pt>
                <c:pt idx="988" formatCode="0.00">
                  <c:v>391.45874999999904</c:v>
                </c:pt>
                <c:pt idx="989" formatCode="0.00">
                  <c:v>403.7946</c:v>
                </c:pt>
                <c:pt idx="990" formatCode="0.00">
                  <c:v>399.71794999999969</c:v>
                </c:pt>
                <c:pt idx="991" formatCode="0.00">
                  <c:v>399.82132499999898</c:v>
                </c:pt>
                <c:pt idx="992" formatCode="0.00">
                  <c:v>399.88304999999963</c:v>
                </c:pt>
                <c:pt idx="993" formatCode="0.00">
                  <c:v>408.74812499999911</c:v>
                </c:pt>
                <c:pt idx="994" formatCode="0.00">
                  <c:v>406.65299999999996</c:v>
                </c:pt>
                <c:pt idx="995" formatCode="0.00">
                  <c:v>406.1</c:v>
                </c:pt>
                <c:pt idx="996" formatCode="0.00">
                  <c:v>408.97499999999923</c:v>
                </c:pt>
                <c:pt idx="997" formatCode="0.00">
                  <c:v>410.83230000000003</c:v>
                </c:pt>
                <c:pt idx="998" formatCode="0.00">
                  <c:v>416.87825000000004</c:v>
                </c:pt>
                <c:pt idx="999" formatCode="0.00">
                  <c:v>417.16</c:v>
                </c:pt>
                <c:pt idx="1000" formatCode="0.00">
                  <c:v>415.30799999999999</c:v>
                </c:pt>
                <c:pt idx="1001" formatCode="0.00">
                  <c:v>410.21309999999897</c:v>
                </c:pt>
                <c:pt idx="1002" formatCode="0.00">
                  <c:v>415.93754999999885</c:v>
                </c:pt>
                <c:pt idx="1003" formatCode="0.00">
                  <c:v>417.15629000000007</c:v>
                </c:pt>
                <c:pt idx="1004" formatCode="0.00">
                  <c:v>424.70450000000005</c:v>
                </c:pt>
                <c:pt idx="1005" formatCode="0.00">
                  <c:v>434.88930000000005</c:v>
                </c:pt>
                <c:pt idx="1006" formatCode="0.00">
                  <c:v>435.59819999999854</c:v>
                </c:pt>
                <c:pt idx="1007" formatCode="0.00">
                  <c:v>435.20205000000004</c:v>
                </c:pt>
                <c:pt idx="1008" formatCode="0.00">
                  <c:v>439.06355499999904</c:v>
                </c:pt>
                <c:pt idx="1009" formatCode="0.00">
                  <c:v>434.13870000000003</c:v>
                </c:pt>
                <c:pt idx="1010" formatCode="0.00">
                  <c:v>436.46324999999916</c:v>
                </c:pt>
                <c:pt idx="1011" formatCode="0.00">
                  <c:v>434.25037499999917</c:v>
                </c:pt>
                <c:pt idx="1012" formatCode="0.00">
                  <c:v>446.87620000000004</c:v>
                </c:pt>
                <c:pt idx="1013" formatCode="0.00">
                  <c:v>446.87620000000004</c:v>
                </c:pt>
                <c:pt idx="1014" formatCode="0.00">
                  <c:v>445.41225000000009</c:v>
                </c:pt>
                <c:pt idx="1015" formatCode="0.00">
                  <c:v>439.83549999999963</c:v>
                </c:pt>
                <c:pt idx="1016" formatCode="0.00">
                  <c:v>444.24483999999995</c:v>
                </c:pt>
                <c:pt idx="1017" formatCode="0.00">
                  <c:v>433.9249999999991</c:v>
                </c:pt>
                <c:pt idx="1018" formatCode="0.00">
                  <c:v>427.42854999999867</c:v>
                </c:pt>
                <c:pt idx="1019" formatCode="0.00">
                  <c:v>420.30180000000001</c:v>
                </c:pt>
                <c:pt idx="1020" formatCode="0.00">
                  <c:v>426.33662999999922</c:v>
                </c:pt>
                <c:pt idx="1021" formatCode="0.00">
                  <c:v>418.50749999999999</c:v>
                </c:pt>
                <c:pt idx="1022" formatCode="0.00">
                  <c:v>420.02812499999885</c:v>
                </c:pt>
                <c:pt idx="1023" formatCode="0.00">
                  <c:v>424.447</c:v>
                </c:pt>
                <c:pt idx="1024" formatCode="0.00">
                  <c:v>429.3</c:v>
                </c:pt>
                <c:pt idx="1025" formatCode="0.00">
                  <c:v>425.52299999999963</c:v>
                </c:pt>
                <c:pt idx="1026" formatCode="0.00">
                  <c:v>419.71319999999861</c:v>
                </c:pt>
                <c:pt idx="1027" formatCode="0.00">
                  <c:v>418.92159999999853</c:v>
                </c:pt>
                <c:pt idx="1028" formatCode="0.00">
                  <c:v>425.7759999999991</c:v>
                </c:pt>
                <c:pt idx="1029" formatCode="0.00">
                  <c:v>428.56800000000004</c:v>
                </c:pt>
                <c:pt idx="1030" formatCode="0.00">
                  <c:v>441.71750000000003</c:v>
                </c:pt>
                <c:pt idx="1031" formatCode="0.00">
                  <c:v>443.28374999999897</c:v>
                </c:pt>
                <c:pt idx="1032" formatCode="0.00">
                  <c:v>442.52809999999891</c:v>
                </c:pt>
                <c:pt idx="1033" formatCode="0.00">
                  <c:v>432.77680000000004</c:v>
                </c:pt>
                <c:pt idx="1034" formatCode="0.00">
                  <c:v>418.04285000000078</c:v>
                </c:pt>
                <c:pt idx="1035" formatCode="0.00">
                  <c:v>416.38780000000008</c:v>
                </c:pt>
                <c:pt idx="1036" formatCode="0.00">
                  <c:v>412.98774999999904</c:v>
                </c:pt>
                <c:pt idx="1037" formatCode="0.00">
                  <c:v>415.63749999999999</c:v>
                </c:pt>
                <c:pt idx="1038" formatCode="0.00">
                  <c:v>404.95570000000004</c:v>
                </c:pt>
                <c:pt idx="1039" formatCode="0.00">
                  <c:v>408.32549999999969</c:v>
                </c:pt>
                <c:pt idx="1040" formatCode="0.00">
                  <c:v>414.70554999999911</c:v>
                </c:pt>
                <c:pt idx="1041" formatCode="0.00">
                  <c:v>416.82959999999969</c:v>
                </c:pt>
                <c:pt idx="1042" formatCode="0.00">
                  <c:v>416.88877499999899</c:v>
                </c:pt>
                <c:pt idx="1043" formatCode="0.00">
                  <c:v>407.40562499999999</c:v>
                </c:pt>
                <c:pt idx="1044" formatCode="0.00">
                  <c:v>423.87219999999911</c:v>
                </c:pt>
                <c:pt idx="1045" formatCode="0.00">
                  <c:v>421.76584999999994</c:v>
                </c:pt>
                <c:pt idx="1046" formatCode="0.00">
                  <c:v>423.52589999999969</c:v>
                </c:pt>
                <c:pt idx="1047" formatCode="0.00">
                  <c:v>429.66422500000078</c:v>
                </c:pt>
                <c:pt idx="1048" formatCode="0.00">
                  <c:v>429.37435000000005</c:v>
                </c:pt>
                <c:pt idx="1049" formatCode="0.00">
                  <c:v>425.81219999999911</c:v>
                </c:pt>
                <c:pt idx="1050" formatCode="0.00">
                  <c:v>422.71897499999903</c:v>
                </c:pt>
                <c:pt idx="1051" formatCode="0.00">
                  <c:v>420.73546499999969</c:v>
                </c:pt>
                <c:pt idx="1052" formatCode="0.00">
                  <c:v>410.28554999999903</c:v>
                </c:pt>
                <c:pt idx="1053" formatCode="0.00">
                  <c:v>405.63112499999903</c:v>
                </c:pt>
                <c:pt idx="1054" formatCode="0.00">
                  <c:v>408.79080000000005</c:v>
                </c:pt>
                <c:pt idx="1055" formatCode="0.00">
                  <c:v>405.09465</c:v>
                </c:pt>
                <c:pt idx="1056" formatCode="0.00">
                  <c:v>402.59949999999969</c:v>
                </c:pt>
                <c:pt idx="1057" formatCode="0.00">
                  <c:v>402.3937499999991</c:v>
                </c:pt>
                <c:pt idx="1058" formatCode="0.00">
                  <c:v>394.700425</c:v>
                </c:pt>
                <c:pt idx="1059" formatCode="0.00">
                  <c:v>395.06717499999917</c:v>
                </c:pt>
                <c:pt idx="1060" formatCode="0.00">
                  <c:v>404.83040000000005</c:v>
                </c:pt>
                <c:pt idx="1061" formatCode="0.00">
                  <c:v>403.31859499999911</c:v>
                </c:pt>
                <c:pt idx="1062" formatCode="0.00">
                  <c:v>407.98029999999903</c:v>
                </c:pt>
              </c:numCache>
            </c:numRef>
          </c:val>
        </c:ser>
        <c:ser>
          <c:idx val="3"/>
          <c:order val="3"/>
          <c:tx>
            <c:strRef>
              <c:f>'Tab ny utan mån'!$AR$3</c:f>
              <c:strCache>
                <c:ptCount val="1"/>
                <c:pt idx="0">
                  <c:v>ENOYR-09</c:v>
                </c:pt>
              </c:strCache>
            </c:strRef>
          </c:tx>
          <c:spPr>
            <a:ln w="31750">
              <a:solidFill>
                <a:srgbClr val="070FB9"/>
              </a:solidFill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mån'!$AR$1248:$AR$2310</c:f>
              <c:numCache>
                <c:formatCode>0.00</c:formatCode>
                <c:ptCount val="1063"/>
                <c:pt idx="0">
                  <c:v>341.28595999999885</c:v>
                </c:pt>
                <c:pt idx="1">
                  <c:v>340.73249999999916</c:v>
                </c:pt>
                <c:pt idx="2">
                  <c:v>344.57679999999885</c:v>
                </c:pt>
                <c:pt idx="3">
                  <c:v>343.76719999999898</c:v>
                </c:pt>
                <c:pt idx="4">
                  <c:v>344.72755999999873</c:v>
                </c:pt>
                <c:pt idx="5">
                  <c:v>343.1968</c:v>
                </c:pt>
                <c:pt idx="6">
                  <c:v>343.60159999999911</c:v>
                </c:pt>
                <c:pt idx="7">
                  <c:v>343.10830000000004</c:v>
                </c:pt>
                <c:pt idx="8">
                  <c:v>343.02567500000004</c:v>
                </c:pt>
                <c:pt idx="9">
                  <c:v>342.63862499999999</c:v>
                </c:pt>
                <c:pt idx="10">
                  <c:v>342.35595000000001</c:v>
                </c:pt>
                <c:pt idx="11">
                  <c:v>345.620925</c:v>
                </c:pt>
                <c:pt idx="12">
                  <c:v>352.58499999999964</c:v>
                </c:pt>
                <c:pt idx="13">
                  <c:v>352.67399999999969</c:v>
                </c:pt>
                <c:pt idx="14">
                  <c:v>357.64055999999999</c:v>
                </c:pt>
                <c:pt idx="15">
                  <c:v>355.73039999999861</c:v>
                </c:pt>
                <c:pt idx="16">
                  <c:v>350.85960000000097</c:v>
                </c:pt>
                <c:pt idx="17">
                  <c:v>351.23824999999886</c:v>
                </c:pt>
                <c:pt idx="18">
                  <c:v>351.524475</c:v>
                </c:pt>
                <c:pt idx="19">
                  <c:v>350.37106</c:v>
                </c:pt>
                <c:pt idx="20">
                  <c:v>348.247525</c:v>
                </c:pt>
                <c:pt idx="21">
                  <c:v>347.63169999999963</c:v>
                </c:pt>
                <c:pt idx="22">
                  <c:v>348.57420000000002</c:v>
                </c:pt>
                <c:pt idx="23">
                  <c:v>349.74604000000005</c:v>
                </c:pt>
                <c:pt idx="24">
                  <c:v>353.43951999999848</c:v>
                </c:pt>
                <c:pt idx="25">
                  <c:v>353.02789999999999</c:v>
                </c:pt>
                <c:pt idx="26">
                  <c:v>357.31585000000001</c:v>
                </c:pt>
                <c:pt idx="27">
                  <c:v>363.379775</c:v>
                </c:pt>
                <c:pt idx="28">
                  <c:v>364.66469999999998</c:v>
                </c:pt>
                <c:pt idx="29">
                  <c:v>366.65640000000002</c:v>
                </c:pt>
                <c:pt idx="30">
                  <c:v>368.31775000000005</c:v>
                </c:pt>
                <c:pt idx="31">
                  <c:v>369.33767499999999</c:v>
                </c:pt>
                <c:pt idx="32">
                  <c:v>369.64620000000002</c:v>
                </c:pt>
                <c:pt idx="33">
                  <c:v>373.64647499999995</c:v>
                </c:pt>
                <c:pt idx="34">
                  <c:v>385.70580000000001</c:v>
                </c:pt>
                <c:pt idx="35">
                  <c:v>392.46479999999963</c:v>
                </c:pt>
                <c:pt idx="36">
                  <c:v>393.00857499999904</c:v>
                </c:pt>
                <c:pt idx="37">
                  <c:v>395.68312499999911</c:v>
                </c:pt>
                <c:pt idx="38">
                  <c:v>391.15575000000001</c:v>
                </c:pt>
                <c:pt idx="39">
                  <c:v>396.03695999999854</c:v>
                </c:pt>
                <c:pt idx="40">
                  <c:v>393.78599999999904</c:v>
                </c:pt>
                <c:pt idx="41">
                  <c:v>394.03649999999891</c:v>
                </c:pt>
                <c:pt idx="42">
                  <c:v>395.88214999999963</c:v>
                </c:pt>
                <c:pt idx="43">
                  <c:v>394.21095000000003</c:v>
                </c:pt>
                <c:pt idx="44">
                  <c:v>395.30259999999993</c:v>
                </c:pt>
                <c:pt idx="45">
                  <c:v>396.09189999999904</c:v>
                </c:pt>
                <c:pt idx="46">
                  <c:v>394.16925000000032</c:v>
                </c:pt>
                <c:pt idx="47">
                  <c:v>394.73219999999861</c:v>
                </c:pt>
                <c:pt idx="48">
                  <c:v>394.27972499999993</c:v>
                </c:pt>
                <c:pt idx="49">
                  <c:v>397.29769999999911</c:v>
                </c:pt>
                <c:pt idx="50">
                  <c:v>404.40729999999911</c:v>
                </c:pt>
                <c:pt idx="51">
                  <c:v>404.46652499999885</c:v>
                </c:pt>
                <c:pt idx="52">
                  <c:v>405.59849999999904</c:v>
                </c:pt>
                <c:pt idx="53">
                  <c:v>400.86674999999963</c:v>
                </c:pt>
                <c:pt idx="54">
                  <c:v>395.11860000000001</c:v>
                </c:pt>
                <c:pt idx="55">
                  <c:v>396.7374999999991</c:v>
                </c:pt>
                <c:pt idx="56">
                  <c:v>391.69200000000001</c:v>
                </c:pt>
                <c:pt idx="57">
                  <c:v>387.01411999999885</c:v>
                </c:pt>
                <c:pt idx="58">
                  <c:v>390.08320000000003</c:v>
                </c:pt>
                <c:pt idx="59">
                  <c:v>388.28474999999969</c:v>
                </c:pt>
                <c:pt idx="60">
                  <c:v>388.41919999999885</c:v>
                </c:pt>
                <c:pt idx="61">
                  <c:v>393.95075000000003</c:v>
                </c:pt>
                <c:pt idx="62">
                  <c:v>399.97090000000009</c:v>
                </c:pt>
                <c:pt idx="63">
                  <c:v>400.43804999999861</c:v>
                </c:pt>
                <c:pt idx="64">
                  <c:v>399.79409999999916</c:v>
                </c:pt>
                <c:pt idx="65">
                  <c:v>399.67986000000127</c:v>
                </c:pt>
                <c:pt idx="66">
                  <c:v>402.14684999999997</c:v>
                </c:pt>
                <c:pt idx="67">
                  <c:v>401.74219999999963</c:v>
                </c:pt>
                <c:pt idx="68">
                  <c:v>412.95240000000007</c:v>
                </c:pt>
                <c:pt idx="69">
                  <c:v>411.39864</c:v>
                </c:pt>
                <c:pt idx="70">
                  <c:v>421.2134999999991</c:v>
                </c:pt>
                <c:pt idx="71">
                  <c:v>429.0314999999988</c:v>
                </c:pt>
                <c:pt idx="72">
                  <c:v>431.14098000000104</c:v>
                </c:pt>
                <c:pt idx="73">
                  <c:v>449.87257500000004</c:v>
                </c:pt>
                <c:pt idx="74">
                  <c:v>450.46617999999853</c:v>
                </c:pt>
                <c:pt idx="75">
                  <c:v>444.25394999999969</c:v>
                </c:pt>
                <c:pt idx="76">
                  <c:v>442.45407500000005</c:v>
                </c:pt>
                <c:pt idx="77">
                  <c:v>443.27500000000003</c:v>
                </c:pt>
                <c:pt idx="78">
                  <c:v>433.1213249999991</c:v>
                </c:pt>
                <c:pt idx="79">
                  <c:v>412.54070000000007</c:v>
                </c:pt>
                <c:pt idx="80">
                  <c:v>385.97219999999885</c:v>
                </c:pt>
                <c:pt idx="81">
                  <c:v>381.13050000000004</c:v>
                </c:pt>
                <c:pt idx="82">
                  <c:v>373.05030000000005</c:v>
                </c:pt>
                <c:pt idx="83">
                  <c:v>386.11599999999999</c:v>
                </c:pt>
                <c:pt idx="84">
                  <c:v>384.62529500000005</c:v>
                </c:pt>
                <c:pt idx="85">
                  <c:v>385.20509999999911</c:v>
                </c:pt>
                <c:pt idx="86">
                  <c:v>383.61320000000001</c:v>
                </c:pt>
                <c:pt idx="87">
                  <c:v>384.29649999999867</c:v>
                </c:pt>
                <c:pt idx="88">
                  <c:v>388.34459999999996</c:v>
                </c:pt>
                <c:pt idx="89">
                  <c:v>384.47839999999866</c:v>
                </c:pt>
                <c:pt idx="90">
                  <c:v>378.22950000000003</c:v>
                </c:pt>
                <c:pt idx="91">
                  <c:v>400.61880000000002</c:v>
                </c:pt>
                <c:pt idx="92">
                  <c:v>407.07029999999969</c:v>
                </c:pt>
                <c:pt idx="93">
                  <c:v>407.12824999999964</c:v>
                </c:pt>
                <c:pt idx="94">
                  <c:v>408.6825</c:v>
                </c:pt>
                <c:pt idx="95">
                  <c:v>410.14319999999969</c:v>
                </c:pt>
                <c:pt idx="96">
                  <c:v>413.04532499999993</c:v>
                </c:pt>
                <c:pt idx="97">
                  <c:v>405.91599999999903</c:v>
                </c:pt>
                <c:pt idx="98">
                  <c:v>404.78925000000004</c:v>
                </c:pt>
                <c:pt idx="99">
                  <c:v>402.39799999999963</c:v>
                </c:pt>
                <c:pt idx="100">
                  <c:v>390.16212000000002</c:v>
                </c:pt>
                <c:pt idx="101">
                  <c:v>387.4859999999988</c:v>
                </c:pt>
                <c:pt idx="102">
                  <c:v>387.50689999999969</c:v>
                </c:pt>
                <c:pt idx="103">
                  <c:v>387.25609999999898</c:v>
                </c:pt>
                <c:pt idx="104">
                  <c:v>389.93169999999861</c:v>
                </c:pt>
                <c:pt idx="105">
                  <c:v>382.09049999999917</c:v>
                </c:pt>
                <c:pt idx="106">
                  <c:v>383.82497999999993</c:v>
                </c:pt>
                <c:pt idx="107">
                  <c:v>383.60483000000085</c:v>
                </c:pt>
                <c:pt idx="108">
                  <c:v>389.08024999999969</c:v>
                </c:pt>
                <c:pt idx="109">
                  <c:v>386.52359999999885</c:v>
                </c:pt>
                <c:pt idx="110">
                  <c:v>387.80544999999995</c:v>
                </c:pt>
                <c:pt idx="111">
                  <c:v>390.12368000000032</c:v>
                </c:pt>
                <c:pt idx="112">
                  <c:v>390.56169999999969</c:v>
                </c:pt>
                <c:pt idx="113">
                  <c:v>392.58699999999885</c:v>
                </c:pt>
                <c:pt idx="114">
                  <c:v>395.07674999999904</c:v>
                </c:pt>
                <c:pt idx="115">
                  <c:v>390.72109999999867</c:v>
                </c:pt>
                <c:pt idx="116">
                  <c:v>390.70980000000031</c:v>
                </c:pt>
                <c:pt idx="117">
                  <c:v>391.82889</c:v>
                </c:pt>
                <c:pt idx="118">
                  <c:v>394.31639999999879</c:v>
                </c:pt>
                <c:pt idx="119">
                  <c:v>395.95324999999963</c:v>
                </c:pt>
                <c:pt idx="120">
                  <c:v>397.69301999999885</c:v>
                </c:pt>
                <c:pt idx="121">
                  <c:v>397.23399999999867</c:v>
                </c:pt>
                <c:pt idx="122">
                  <c:v>395.95604999999904</c:v>
                </c:pt>
                <c:pt idx="123">
                  <c:v>393.92004999999904</c:v>
                </c:pt>
                <c:pt idx="124">
                  <c:v>394.7657999999991</c:v>
                </c:pt>
                <c:pt idx="125">
                  <c:v>393.29999999999905</c:v>
                </c:pt>
                <c:pt idx="126">
                  <c:v>394.33149999999904</c:v>
                </c:pt>
                <c:pt idx="127">
                  <c:v>396.81874999999923</c:v>
                </c:pt>
                <c:pt idx="128">
                  <c:v>400.18519999999899</c:v>
                </c:pt>
                <c:pt idx="129">
                  <c:v>398.65669999999994</c:v>
                </c:pt>
                <c:pt idx="130">
                  <c:v>401.15613999999886</c:v>
                </c:pt>
                <c:pt idx="131">
                  <c:v>410.99519999999848</c:v>
                </c:pt>
                <c:pt idx="132">
                  <c:v>424.90369999999916</c:v>
                </c:pt>
                <c:pt idx="133">
                  <c:v>418.96597499999916</c:v>
                </c:pt>
                <c:pt idx="134">
                  <c:v>417.75686999999999</c:v>
                </c:pt>
                <c:pt idx="135">
                  <c:v>423.64499999999998</c:v>
                </c:pt>
                <c:pt idx="136">
                  <c:v>424.83300000000003</c:v>
                </c:pt>
                <c:pt idx="137">
                  <c:v>422.16479999999996</c:v>
                </c:pt>
                <c:pt idx="138">
                  <c:v>419.2061999999986</c:v>
                </c:pt>
                <c:pt idx="139">
                  <c:v>424.84880000000032</c:v>
                </c:pt>
                <c:pt idx="140">
                  <c:v>423.30649999999969</c:v>
                </c:pt>
                <c:pt idx="141">
                  <c:v>424.71115999999847</c:v>
                </c:pt>
                <c:pt idx="142">
                  <c:v>422.22674999999873</c:v>
                </c:pt>
                <c:pt idx="143">
                  <c:v>426.49522499999904</c:v>
                </c:pt>
                <c:pt idx="144">
                  <c:v>425.22609999999867</c:v>
                </c:pt>
                <c:pt idx="145">
                  <c:v>420.30289999999997</c:v>
                </c:pt>
                <c:pt idx="146">
                  <c:v>418.04685999999964</c:v>
                </c:pt>
                <c:pt idx="147">
                  <c:v>418.55450000000002</c:v>
                </c:pt>
                <c:pt idx="148">
                  <c:v>419.06399999999923</c:v>
                </c:pt>
                <c:pt idx="149">
                  <c:v>415.96724999999969</c:v>
                </c:pt>
                <c:pt idx="150">
                  <c:v>416.20267000000001</c:v>
                </c:pt>
                <c:pt idx="151">
                  <c:v>416.30699999999911</c:v>
                </c:pt>
                <c:pt idx="152">
                  <c:v>413.09092500000003</c:v>
                </c:pt>
                <c:pt idx="153">
                  <c:v>412.70521499999904</c:v>
                </c:pt>
                <c:pt idx="154">
                  <c:v>419.51342000000005</c:v>
                </c:pt>
                <c:pt idx="155">
                  <c:v>421.95754999999969</c:v>
                </c:pt>
                <c:pt idx="156">
                  <c:v>420.35100000000006</c:v>
                </c:pt>
                <c:pt idx="157">
                  <c:v>423.24563999999964</c:v>
                </c:pt>
                <c:pt idx="158">
                  <c:v>419.83920000000006</c:v>
                </c:pt>
                <c:pt idx="159">
                  <c:v>420.76274999999993</c:v>
                </c:pt>
                <c:pt idx="160">
                  <c:v>422.00424000000032</c:v>
                </c:pt>
                <c:pt idx="161">
                  <c:v>416.35604999999993</c:v>
                </c:pt>
                <c:pt idx="162">
                  <c:v>413.28039999999885</c:v>
                </c:pt>
                <c:pt idx="163">
                  <c:v>415.73460000000006</c:v>
                </c:pt>
                <c:pt idx="164">
                  <c:v>415.51263999999969</c:v>
                </c:pt>
                <c:pt idx="165">
                  <c:v>415.4597</c:v>
                </c:pt>
                <c:pt idx="166">
                  <c:v>415.85808000000031</c:v>
                </c:pt>
                <c:pt idx="167">
                  <c:v>424.697</c:v>
                </c:pt>
                <c:pt idx="168">
                  <c:v>426.9442800000009</c:v>
                </c:pt>
                <c:pt idx="169">
                  <c:v>425.50364999999999</c:v>
                </c:pt>
                <c:pt idx="170">
                  <c:v>424.14469000000139</c:v>
                </c:pt>
                <c:pt idx="171">
                  <c:v>425.00808999999964</c:v>
                </c:pt>
                <c:pt idx="172">
                  <c:v>424.48044999999917</c:v>
                </c:pt>
                <c:pt idx="173">
                  <c:v>422.19450000000001</c:v>
                </c:pt>
                <c:pt idx="174">
                  <c:v>418.12260000000032</c:v>
                </c:pt>
                <c:pt idx="175">
                  <c:v>419.04764999999998</c:v>
                </c:pt>
                <c:pt idx="176">
                  <c:v>418.95704999999964</c:v>
                </c:pt>
                <c:pt idx="177">
                  <c:v>411.43499999999904</c:v>
                </c:pt>
                <c:pt idx="178">
                  <c:v>409.04399999999993</c:v>
                </c:pt>
                <c:pt idx="179">
                  <c:v>404.22060000000005</c:v>
                </c:pt>
                <c:pt idx="180">
                  <c:v>407.06299999999999</c:v>
                </c:pt>
                <c:pt idx="181">
                  <c:v>410.32777499999969</c:v>
                </c:pt>
                <c:pt idx="182">
                  <c:v>407.76809999999909</c:v>
                </c:pt>
                <c:pt idx="183">
                  <c:v>407.86544000000032</c:v>
                </c:pt>
                <c:pt idx="184">
                  <c:v>409.50433500000003</c:v>
                </c:pt>
                <c:pt idx="185">
                  <c:v>411.634525</c:v>
                </c:pt>
                <c:pt idx="186">
                  <c:v>413.94435000000004</c:v>
                </c:pt>
                <c:pt idx="187">
                  <c:v>409.95500000000004</c:v>
                </c:pt>
                <c:pt idx="188">
                  <c:v>408.02184</c:v>
                </c:pt>
                <c:pt idx="189">
                  <c:v>407.26214999999917</c:v>
                </c:pt>
                <c:pt idx="190">
                  <c:v>407.47613999999805</c:v>
                </c:pt>
                <c:pt idx="191">
                  <c:v>406.65625</c:v>
                </c:pt>
                <c:pt idx="192">
                  <c:v>405.125</c:v>
                </c:pt>
                <c:pt idx="193">
                  <c:v>404.72280000000001</c:v>
                </c:pt>
                <c:pt idx="194">
                  <c:v>404.01940000000002</c:v>
                </c:pt>
                <c:pt idx="195">
                  <c:v>403.93219999999866</c:v>
                </c:pt>
                <c:pt idx="196">
                  <c:v>401.94</c:v>
                </c:pt>
                <c:pt idx="197">
                  <c:v>400.21387500000003</c:v>
                </c:pt>
                <c:pt idx="198">
                  <c:v>398.57654999999897</c:v>
                </c:pt>
                <c:pt idx="199">
                  <c:v>395.35930000000002</c:v>
                </c:pt>
                <c:pt idx="200">
                  <c:v>396.57674999999909</c:v>
                </c:pt>
                <c:pt idx="201">
                  <c:v>397.87900000000002</c:v>
                </c:pt>
                <c:pt idx="202">
                  <c:v>394.45567500000004</c:v>
                </c:pt>
                <c:pt idx="203">
                  <c:v>394.56280000000032</c:v>
                </c:pt>
                <c:pt idx="204">
                  <c:v>393.66337500000003</c:v>
                </c:pt>
                <c:pt idx="205">
                  <c:v>396.86480000000097</c:v>
                </c:pt>
                <c:pt idx="206">
                  <c:v>396.34260000000097</c:v>
                </c:pt>
                <c:pt idx="207">
                  <c:v>394.33779999999911</c:v>
                </c:pt>
                <c:pt idx="208">
                  <c:v>389.73104999999873</c:v>
                </c:pt>
                <c:pt idx="209">
                  <c:v>388.47209999999916</c:v>
                </c:pt>
                <c:pt idx="210">
                  <c:v>387.26099999999963</c:v>
                </c:pt>
                <c:pt idx="211">
                  <c:v>385.48651999999805</c:v>
                </c:pt>
                <c:pt idx="212">
                  <c:v>384.75749999999999</c:v>
                </c:pt>
                <c:pt idx="213">
                  <c:v>383.77957499999923</c:v>
                </c:pt>
                <c:pt idx="214">
                  <c:v>384.15299999999996</c:v>
                </c:pt>
                <c:pt idx="215">
                  <c:v>383.79599999999886</c:v>
                </c:pt>
                <c:pt idx="216">
                  <c:v>382.767</c:v>
                </c:pt>
                <c:pt idx="217">
                  <c:v>378.93440000000004</c:v>
                </c:pt>
                <c:pt idx="218">
                  <c:v>380.04559999999969</c:v>
                </c:pt>
                <c:pt idx="219">
                  <c:v>383.61869999999999</c:v>
                </c:pt>
                <c:pt idx="220">
                  <c:v>386.45249999999999</c:v>
                </c:pt>
                <c:pt idx="221">
                  <c:v>384.19919999999911</c:v>
                </c:pt>
                <c:pt idx="222">
                  <c:v>389.35652499999969</c:v>
                </c:pt>
                <c:pt idx="223">
                  <c:v>389.66570999999993</c:v>
                </c:pt>
                <c:pt idx="224">
                  <c:v>391.86672499999969</c:v>
                </c:pt>
                <c:pt idx="225">
                  <c:v>394.03</c:v>
                </c:pt>
                <c:pt idx="226">
                  <c:v>392.38459999999969</c:v>
                </c:pt>
                <c:pt idx="227">
                  <c:v>390.22559999999885</c:v>
                </c:pt>
                <c:pt idx="228">
                  <c:v>390.74400000000031</c:v>
                </c:pt>
                <c:pt idx="229">
                  <c:v>391.75849999999969</c:v>
                </c:pt>
                <c:pt idx="230">
                  <c:v>390.02894999999904</c:v>
                </c:pt>
                <c:pt idx="231">
                  <c:v>391.93149999999861</c:v>
                </c:pt>
                <c:pt idx="232">
                  <c:v>390.11500000000001</c:v>
                </c:pt>
                <c:pt idx="233">
                  <c:v>386.44119999999867</c:v>
                </c:pt>
                <c:pt idx="234">
                  <c:v>387.07987500000002</c:v>
                </c:pt>
                <c:pt idx="235">
                  <c:v>384.34742500000038</c:v>
                </c:pt>
                <c:pt idx="236">
                  <c:v>382.96267499999999</c:v>
                </c:pt>
                <c:pt idx="237">
                  <c:v>384.14400000000097</c:v>
                </c:pt>
                <c:pt idx="238">
                  <c:v>385.46044999999964</c:v>
                </c:pt>
                <c:pt idx="239">
                  <c:v>385.4324999999991</c:v>
                </c:pt>
                <c:pt idx="240">
                  <c:v>384.36487499999998</c:v>
                </c:pt>
                <c:pt idx="241">
                  <c:v>387.76799999999969</c:v>
                </c:pt>
                <c:pt idx="242">
                  <c:v>386.7338999999991</c:v>
                </c:pt>
                <c:pt idx="243">
                  <c:v>386.47770000000003</c:v>
                </c:pt>
                <c:pt idx="244">
                  <c:v>385.93984999999969</c:v>
                </c:pt>
                <c:pt idx="245">
                  <c:v>382.90744999999993</c:v>
                </c:pt>
                <c:pt idx="246">
                  <c:v>381.3312499999991</c:v>
                </c:pt>
                <c:pt idx="247">
                  <c:v>384.02688600000005</c:v>
                </c:pt>
                <c:pt idx="248">
                  <c:v>387.70950000000005</c:v>
                </c:pt>
                <c:pt idx="249">
                  <c:v>385.14660000000032</c:v>
                </c:pt>
                <c:pt idx="250">
                  <c:v>378.84000000000032</c:v>
                </c:pt>
                <c:pt idx="251">
                  <c:v>374.20549999999969</c:v>
                </c:pt>
                <c:pt idx="252">
                  <c:v>371.86875000000003</c:v>
                </c:pt>
                <c:pt idx="253">
                  <c:v>366.75447499999996</c:v>
                </c:pt>
                <c:pt idx="254">
                  <c:v>352.47289999999964</c:v>
                </c:pt>
                <c:pt idx="255">
                  <c:v>358.75804999999963</c:v>
                </c:pt>
                <c:pt idx="256">
                  <c:v>362.09452999999911</c:v>
                </c:pt>
                <c:pt idx="257">
                  <c:v>369.19799999999969</c:v>
                </c:pt>
                <c:pt idx="258">
                  <c:v>378.72864999999922</c:v>
                </c:pt>
                <c:pt idx="259">
                  <c:v>379.06329999999969</c:v>
                </c:pt>
                <c:pt idx="260">
                  <c:v>383.69337499999904</c:v>
                </c:pt>
                <c:pt idx="261">
                  <c:v>382.86949999999996</c:v>
                </c:pt>
                <c:pt idx="262">
                  <c:v>378.66619999999898</c:v>
                </c:pt>
                <c:pt idx="263">
                  <c:v>380.23369999999903</c:v>
                </c:pt>
                <c:pt idx="264">
                  <c:v>379.61595000000005</c:v>
                </c:pt>
                <c:pt idx="265">
                  <c:v>376.49079999999867</c:v>
                </c:pt>
                <c:pt idx="266">
                  <c:v>379.38660000000004</c:v>
                </c:pt>
                <c:pt idx="267">
                  <c:v>375.43589999999904</c:v>
                </c:pt>
                <c:pt idx="268">
                  <c:v>374.54970000000031</c:v>
                </c:pt>
                <c:pt idx="269">
                  <c:v>372.85919999999999</c:v>
                </c:pt>
                <c:pt idx="270">
                  <c:v>374.13749999999999</c:v>
                </c:pt>
                <c:pt idx="271">
                  <c:v>371.54334999999969</c:v>
                </c:pt>
                <c:pt idx="272">
                  <c:v>369.85869999999994</c:v>
                </c:pt>
                <c:pt idx="273">
                  <c:v>366.95195999999885</c:v>
                </c:pt>
                <c:pt idx="274">
                  <c:v>369.03199999999873</c:v>
                </c:pt>
                <c:pt idx="275">
                  <c:v>376.26014999999904</c:v>
                </c:pt>
                <c:pt idx="276">
                  <c:v>374.88912499999969</c:v>
                </c:pt>
                <c:pt idx="277">
                  <c:v>374.04999500000002</c:v>
                </c:pt>
                <c:pt idx="278">
                  <c:v>373.57367999999963</c:v>
                </c:pt>
                <c:pt idx="279">
                  <c:v>371.69590499999993</c:v>
                </c:pt>
                <c:pt idx="280">
                  <c:v>368.86381499999999</c:v>
                </c:pt>
                <c:pt idx="281">
                  <c:v>369.6789</c:v>
                </c:pt>
                <c:pt idx="282">
                  <c:v>369.23579999999879</c:v>
                </c:pt>
                <c:pt idx="283">
                  <c:v>371.70704999999964</c:v>
                </c:pt>
                <c:pt idx="284">
                  <c:v>371.87010000000004</c:v>
                </c:pt>
                <c:pt idx="285">
                  <c:v>369.84000000000032</c:v>
                </c:pt>
                <c:pt idx="286">
                  <c:v>372.43324999999885</c:v>
                </c:pt>
                <c:pt idx="287">
                  <c:v>373.53839999999866</c:v>
                </c:pt>
                <c:pt idx="288">
                  <c:v>378.16870000000006</c:v>
                </c:pt>
                <c:pt idx="289">
                  <c:v>382.98562499999969</c:v>
                </c:pt>
                <c:pt idx="290">
                  <c:v>380.95149999999899</c:v>
                </c:pt>
                <c:pt idx="291">
                  <c:v>379.76249999999999</c:v>
                </c:pt>
                <c:pt idx="292">
                  <c:v>384.25409999999994</c:v>
                </c:pt>
                <c:pt idx="293">
                  <c:v>378.81430500000005</c:v>
                </c:pt>
                <c:pt idx="294">
                  <c:v>376.26094999999964</c:v>
                </c:pt>
                <c:pt idx="295">
                  <c:v>378.85890000000001</c:v>
                </c:pt>
                <c:pt idx="296">
                  <c:v>375.41475000000003</c:v>
                </c:pt>
                <c:pt idx="297">
                  <c:v>378.618225</c:v>
                </c:pt>
                <c:pt idx="298">
                  <c:v>379.47607499999873</c:v>
                </c:pt>
                <c:pt idx="299">
                  <c:v>380.15009999999995</c:v>
                </c:pt>
                <c:pt idx="300">
                  <c:v>381.91314999999867</c:v>
                </c:pt>
                <c:pt idx="301">
                  <c:v>378.36374999999964</c:v>
                </c:pt>
                <c:pt idx="302">
                  <c:v>384.78242500000005</c:v>
                </c:pt>
                <c:pt idx="303">
                  <c:v>381.69740000000002</c:v>
                </c:pt>
                <c:pt idx="304">
                  <c:v>380.13149999999911</c:v>
                </c:pt>
                <c:pt idx="305">
                  <c:v>382.61390999999969</c:v>
                </c:pt>
                <c:pt idx="306">
                  <c:v>387.06720000000007</c:v>
                </c:pt>
                <c:pt idx="307">
                  <c:v>386.56925999999999</c:v>
                </c:pt>
                <c:pt idx="308">
                  <c:v>390.51894999999911</c:v>
                </c:pt>
                <c:pt idx="309">
                  <c:v>397.51719000000003</c:v>
                </c:pt>
                <c:pt idx="310">
                  <c:v>397.02460000000002</c:v>
                </c:pt>
                <c:pt idx="311">
                  <c:v>399.31915000000004</c:v>
                </c:pt>
                <c:pt idx="312">
                  <c:v>402.40799999999916</c:v>
                </c:pt>
                <c:pt idx="313">
                  <c:v>406.91880000000003</c:v>
                </c:pt>
                <c:pt idx="314">
                  <c:v>402.29539999999861</c:v>
                </c:pt>
                <c:pt idx="315">
                  <c:v>402.07149999999916</c:v>
                </c:pt>
                <c:pt idx="316">
                  <c:v>402.03944999999999</c:v>
                </c:pt>
                <c:pt idx="317">
                  <c:v>400.4081099999986</c:v>
                </c:pt>
                <c:pt idx="318">
                  <c:v>398.04696000000001</c:v>
                </c:pt>
                <c:pt idx="319">
                  <c:v>401.95389999999969</c:v>
                </c:pt>
                <c:pt idx="320">
                  <c:v>401.49339999999847</c:v>
                </c:pt>
                <c:pt idx="321">
                  <c:v>403.245</c:v>
                </c:pt>
                <c:pt idx="322">
                  <c:v>407.38204999999999</c:v>
                </c:pt>
                <c:pt idx="323">
                  <c:v>402.67124999999999</c:v>
                </c:pt>
                <c:pt idx="324">
                  <c:v>398.19600000000003</c:v>
                </c:pt>
                <c:pt idx="325">
                  <c:v>399.64890000000008</c:v>
                </c:pt>
                <c:pt idx="326">
                  <c:v>398.45090999999923</c:v>
                </c:pt>
                <c:pt idx="327">
                  <c:v>400.74939999999964</c:v>
                </c:pt>
                <c:pt idx="328">
                  <c:v>401.44103999999885</c:v>
                </c:pt>
                <c:pt idx="329">
                  <c:v>401.77780000000007</c:v>
                </c:pt>
                <c:pt idx="330">
                  <c:v>400.29159999999848</c:v>
                </c:pt>
                <c:pt idx="331">
                  <c:v>398.56959999999964</c:v>
                </c:pt>
                <c:pt idx="332">
                  <c:v>404.06079999999969</c:v>
                </c:pt>
                <c:pt idx="333">
                  <c:v>401.11784999999998</c:v>
                </c:pt>
                <c:pt idx="334">
                  <c:v>401.685</c:v>
                </c:pt>
                <c:pt idx="335">
                  <c:v>403.63504499999999</c:v>
                </c:pt>
                <c:pt idx="336">
                  <c:v>407.73985000000005</c:v>
                </c:pt>
                <c:pt idx="337">
                  <c:v>407.22867499999904</c:v>
                </c:pt>
                <c:pt idx="338">
                  <c:v>407.79781000000003</c:v>
                </c:pt>
                <c:pt idx="339">
                  <c:v>406.90087499999993</c:v>
                </c:pt>
                <c:pt idx="340">
                  <c:v>410.64063000000078</c:v>
                </c:pt>
                <c:pt idx="341">
                  <c:v>413.9330999999986</c:v>
                </c:pt>
                <c:pt idx="342">
                  <c:v>412.95299999999969</c:v>
                </c:pt>
                <c:pt idx="343">
                  <c:v>413.22120999999885</c:v>
                </c:pt>
                <c:pt idx="344">
                  <c:v>417.93780000000004</c:v>
                </c:pt>
                <c:pt idx="345">
                  <c:v>419.0048200000009</c:v>
                </c:pt>
                <c:pt idx="346">
                  <c:v>416.12497500000001</c:v>
                </c:pt>
                <c:pt idx="347">
                  <c:v>414.64019999999999</c:v>
                </c:pt>
                <c:pt idx="348">
                  <c:v>417.08979999999963</c:v>
                </c:pt>
                <c:pt idx="349">
                  <c:v>420.05154999999917</c:v>
                </c:pt>
                <c:pt idx="350">
                  <c:v>423.82099999999969</c:v>
                </c:pt>
                <c:pt idx="351">
                  <c:v>420.28349999999904</c:v>
                </c:pt>
                <c:pt idx="352">
                  <c:v>422.02597499999922</c:v>
                </c:pt>
                <c:pt idx="353">
                  <c:v>427.85410000000002</c:v>
                </c:pt>
                <c:pt idx="354">
                  <c:v>435.71000000000004</c:v>
                </c:pt>
                <c:pt idx="355">
                  <c:v>434.0787499999991</c:v>
                </c:pt>
                <c:pt idx="356">
                  <c:v>435.26734999999923</c:v>
                </c:pt>
                <c:pt idx="357">
                  <c:v>428.89730000000003</c:v>
                </c:pt>
                <c:pt idx="358">
                  <c:v>430.79562500000003</c:v>
                </c:pt>
                <c:pt idx="359">
                  <c:v>436.01454999999999</c:v>
                </c:pt>
                <c:pt idx="360">
                  <c:v>438.13980000000032</c:v>
                </c:pt>
                <c:pt idx="361">
                  <c:v>443.27880000000005</c:v>
                </c:pt>
                <c:pt idx="362">
                  <c:v>450.88905999999969</c:v>
                </c:pt>
                <c:pt idx="363">
                  <c:v>448.48179999999854</c:v>
                </c:pt>
                <c:pt idx="364">
                  <c:v>441.70180000000005</c:v>
                </c:pt>
                <c:pt idx="365">
                  <c:v>435.24064999999996</c:v>
                </c:pt>
                <c:pt idx="366">
                  <c:v>440.43174999999854</c:v>
                </c:pt>
                <c:pt idx="367">
                  <c:v>440.60669999999999</c:v>
                </c:pt>
                <c:pt idx="368">
                  <c:v>442.62799999999999</c:v>
                </c:pt>
                <c:pt idx="369">
                  <c:v>434.92139999999836</c:v>
                </c:pt>
                <c:pt idx="370">
                  <c:v>436.36399999999969</c:v>
                </c:pt>
                <c:pt idx="371">
                  <c:v>435.76642500000003</c:v>
                </c:pt>
                <c:pt idx="372">
                  <c:v>436.15877999999969</c:v>
                </c:pt>
                <c:pt idx="373">
                  <c:v>433.34850000000006</c:v>
                </c:pt>
                <c:pt idx="374">
                  <c:v>428.92319999999847</c:v>
                </c:pt>
                <c:pt idx="375">
                  <c:v>424.96857499999891</c:v>
                </c:pt>
                <c:pt idx="376">
                  <c:v>418.97389999999916</c:v>
                </c:pt>
                <c:pt idx="377">
                  <c:v>420.94889999999964</c:v>
                </c:pt>
                <c:pt idx="378">
                  <c:v>423.41874999999885</c:v>
                </c:pt>
                <c:pt idx="379">
                  <c:v>420.16940000000085</c:v>
                </c:pt>
                <c:pt idx="380">
                  <c:v>418.40507499999904</c:v>
                </c:pt>
                <c:pt idx="381">
                  <c:v>416.30432000000008</c:v>
                </c:pt>
                <c:pt idx="382">
                  <c:v>411.94427500000006</c:v>
                </c:pt>
                <c:pt idx="383">
                  <c:v>413.73819999999847</c:v>
                </c:pt>
                <c:pt idx="384">
                  <c:v>420.00903499999993</c:v>
                </c:pt>
                <c:pt idx="385">
                  <c:v>418.97839999999854</c:v>
                </c:pt>
                <c:pt idx="386">
                  <c:v>416.1402000000009</c:v>
                </c:pt>
                <c:pt idx="387">
                  <c:v>421.82</c:v>
                </c:pt>
                <c:pt idx="388">
                  <c:v>425.46692999999891</c:v>
                </c:pt>
                <c:pt idx="389">
                  <c:v>424.00166999999999</c:v>
                </c:pt>
                <c:pt idx="390">
                  <c:v>423.24409999999995</c:v>
                </c:pt>
                <c:pt idx="391">
                  <c:v>425.67023999999969</c:v>
                </c:pt>
                <c:pt idx="392">
                  <c:v>428.66025000000002</c:v>
                </c:pt>
                <c:pt idx="393">
                  <c:v>430.20287999999994</c:v>
                </c:pt>
                <c:pt idx="394">
                  <c:v>431.3511299999991</c:v>
                </c:pt>
                <c:pt idx="395">
                  <c:v>434.99444999999969</c:v>
                </c:pt>
                <c:pt idx="396">
                  <c:v>431.37660000000005</c:v>
                </c:pt>
                <c:pt idx="397">
                  <c:v>438.74510000000004</c:v>
                </c:pt>
                <c:pt idx="398">
                  <c:v>436.52459000000005</c:v>
                </c:pt>
                <c:pt idx="399">
                  <c:v>434.89099999999917</c:v>
                </c:pt>
                <c:pt idx="400">
                  <c:v>432.47234999999904</c:v>
                </c:pt>
                <c:pt idx="401">
                  <c:v>431.03500000000003</c:v>
                </c:pt>
                <c:pt idx="402">
                  <c:v>430.41622499999897</c:v>
                </c:pt>
                <c:pt idx="403">
                  <c:v>429.24700000000001</c:v>
                </c:pt>
                <c:pt idx="404">
                  <c:v>430.31359999999898</c:v>
                </c:pt>
                <c:pt idx="405">
                  <c:v>431.32960000000008</c:v>
                </c:pt>
                <c:pt idx="406">
                  <c:v>427.74210000000005</c:v>
                </c:pt>
                <c:pt idx="407">
                  <c:v>426.74759999999969</c:v>
                </c:pt>
                <c:pt idx="408">
                  <c:v>426.73004999999904</c:v>
                </c:pt>
                <c:pt idx="409">
                  <c:v>424.21924999999999</c:v>
                </c:pt>
                <c:pt idx="410">
                  <c:v>427.94864999999993</c:v>
                </c:pt>
                <c:pt idx="411">
                  <c:v>427.77360000000004</c:v>
                </c:pt>
                <c:pt idx="412">
                  <c:v>426.02557499999904</c:v>
                </c:pt>
                <c:pt idx="413">
                  <c:v>424.25714999999963</c:v>
                </c:pt>
                <c:pt idx="414">
                  <c:v>425.64731999999964</c:v>
                </c:pt>
                <c:pt idx="415">
                  <c:v>430.16092500000002</c:v>
                </c:pt>
                <c:pt idx="416">
                  <c:v>432.91709999999904</c:v>
                </c:pt>
                <c:pt idx="417">
                  <c:v>432.29437499999898</c:v>
                </c:pt>
                <c:pt idx="418">
                  <c:v>433.3485</c:v>
                </c:pt>
                <c:pt idx="419">
                  <c:v>434.97157499999861</c:v>
                </c:pt>
                <c:pt idx="420">
                  <c:v>438.44295000000005</c:v>
                </c:pt>
                <c:pt idx="421">
                  <c:v>437.97009999999904</c:v>
                </c:pt>
                <c:pt idx="422">
                  <c:v>437.87689999999969</c:v>
                </c:pt>
                <c:pt idx="423">
                  <c:v>435.82488000000097</c:v>
                </c:pt>
                <c:pt idx="424">
                  <c:v>432.08714999999899</c:v>
                </c:pt>
                <c:pt idx="425">
                  <c:v>433.43187499999885</c:v>
                </c:pt>
                <c:pt idx="426">
                  <c:v>434.5908</c:v>
                </c:pt>
                <c:pt idx="427">
                  <c:v>430.03250000000003</c:v>
                </c:pt>
                <c:pt idx="428">
                  <c:v>432.05474999999996</c:v>
                </c:pt>
                <c:pt idx="429">
                  <c:v>431.70469999999995</c:v>
                </c:pt>
                <c:pt idx="430">
                  <c:v>432.84410000000008</c:v>
                </c:pt>
                <c:pt idx="431">
                  <c:v>434.93579999999861</c:v>
                </c:pt>
                <c:pt idx="432">
                  <c:v>436.40504999999911</c:v>
                </c:pt>
                <c:pt idx="433">
                  <c:v>438.77680000000004</c:v>
                </c:pt>
                <c:pt idx="434">
                  <c:v>435.51120000000003</c:v>
                </c:pt>
                <c:pt idx="435">
                  <c:v>432.95238000000001</c:v>
                </c:pt>
                <c:pt idx="436">
                  <c:v>434.94800000000004</c:v>
                </c:pt>
                <c:pt idx="437">
                  <c:v>436.85110000000003</c:v>
                </c:pt>
                <c:pt idx="438">
                  <c:v>438.75749999999999</c:v>
                </c:pt>
                <c:pt idx="439">
                  <c:v>439.21514999999891</c:v>
                </c:pt>
                <c:pt idx="440">
                  <c:v>438.12450000000007</c:v>
                </c:pt>
                <c:pt idx="441">
                  <c:v>436.17480000000097</c:v>
                </c:pt>
                <c:pt idx="442">
                  <c:v>438.15800000000002</c:v>
                </c:pt>
                <c:pt idx="443">
                  <c:v>436.74674999999917</c:v>
                </c:pt>
                <c:pt idx="444">
                  <c:v>437.01149999999905</c:v>
                </c:pt>
                <c:pt idx="445">
                  <c:v>439.70400000000006</c:v>
                </c:pt>
                <c:pt idx="446">
                  <c:v>450.14027499999997</c:v>
                </c:pt>
                <c:pt idx="447">
                  <c:v>451.34149999999994</c:v>
                </c:pt>
                <c:pt idx="448">
                  <c:v>455.70524999999969</c:v>
                </c:pt>
                <c:pt idx="449">
                  <c:v>457.88089999999994</c:v>
                </c:pt>
                <c:pt idx="450">
                  <c:v>457.06443999999993</c:v>
                </c:pt>
                <c:pt idx="451">
                  <c:v>464.13127499999916</c:v>
                </c:pt>
                <c:pt idx="452">
                  <c:v>463.65010000000001</c:v>
                </c:pt>
                <c:pt idx="453">
                  <c:v>470.64409999999998</c:v>
                </c:pt>
                <c:pt idx="454">
                  <c:v>460.74799999999999</c:v>
                </c:pt>
                <c:pt idx="455">
                  <c:v>468.61262500000032</c:v>
                </c:pt>
                <c:pt idx="456">
                  <c:v>474.3115499999991</c:v>
                </c:pt>
                <c:pt idx="457">
                  <c:v>478.4</c:v>
                </c:pt>
                <c:pt idx="458">
                  <c:v>475.28329999999897</c:v>
                </c:pt>
                <c:pt idx="459">
                  <c:v>477.1</c:v>
                </c:pt>
                <c:pt idx="460">
                  <c:v>463.79624999999885</c:v>
                </c:pt>
                <c:pt idx="461">
                  <c:v>464.8116</c:v>
                </c:pt>
                <c:pt idx="462">
                  <c:v>463.6983249999991</c:v>
                </c:pt>
                <c:pt idx="463">
                  <c:v>464.54360000000008</c:v>
                </c:pt>
                <c:pt idx="464">
                  <c:v>457.197</c:v>
                </c:pt>
                <c:pt idx="465">
                  <c:v>464.53944999999999</c:v>
                </c:pt>
                <c:pt idx="466">
                  <c:v>464.59312999999867</c:v>
                </c:pt>
                <c:pt idx="467">
                  <c:v>466.73817499999853</c:v>
                </c:pt>
                <c:pt idx="468">
                  <c:v>466.91475000000003</c:v>
                </c:pt>
                <c:pt idx="469">
                  <c:v>464.85</c:v>
                </c:pt>
                <c:pt idx="470">
                  <c:v>469.47504999999904</c:v>
                </c:pt>
                <c:pt idx="471">
                  <c:v>466.54854999999969</c:v>
                </c:pt>
                <c:pt idx="472">
                  <c:v>463.32089999999999</c:v>
                </c:pt>
                <c:pt idx="473">
                  <c:v>466.40159999999861</c:v>
                </c:pt>
                <c:pt idx="474">
                  <c:v>469.91294999999963</c:v>
                </c:pt>
                <c:pt idx="475">
                  <c:v>475.85879999999969</c:v>
                </c:pt>
                <c:pt idx="476">
                  <c:v>476.58922000000001</c:v>
                </c:pt>
                <c:pt idx="477">
                  <c:v>478.62899999999911</c:v>
                </c:pt>
                <c:pt idx="478">
                  <c:v>479.16764999999998</c:v>
                </c:pt>
                <c:pt idx="479">
                  <c:v>477.15677399999993</c:v>
                </c:pt>
                <c:pt idx="480">
                  <c:v>471.7354499999991</c:v>
                </c:pt>
                <c:pt idx="481">
                  <c:v>475.30665000000005</c:v>
                </c:pt>
                <c:pt idx="482">
                  <c:v>469.59590000000003</c:v>
                </c:pt>
                <c:pt idx="483">
                  <c:v>466.99759999999861</c:v>
                </c:pt>
                <c:pt idx="484">
                  <c:v>468.56025</c:v>
                </c:pt>
                <c:pt idx="485">
                  <c:v>476.27539999999885</c:v>
                </c:pt>
                <c:pt idx="486">
                  <c:v>478.64862499999998</c:v>
                </c:pt>
                <c:pt idx="487">
                  <c:v>472.76969999999994</c:v>
                </c:pt>
                <c:pt idx="488">
                  <c:v>477.26599999999911</c:v>
                </c:pt>
                <c:pt idx="489">
                  <c:v>480.54951</c:v>
                </c:pt>
                <c:pt idx="490">
                  <c:v>480.99309999999866</c:v>
                </c:pt>
                <c:pt idx="491">
                  <c:v>478.26967500000001</c:v>
                </c:pt>
                <c:pt idx="492">
                  <c:v>484.2719999999988</c:v>
                </c:pt>
                <c:pt idx="493">
                  <c:v>481.59299999999911</c:v>
                </c:pt>
                <c:pt idx="494">
                  <c:v>478.96899999999886</c:v>
                </c:pt>
                <c:pt idx="495">
                  <c:v>479.04399999999993</c:v>
                </c:pt>
                <c:pt idx="496">
                  <c:v>478.82624999999916</c:v>
                </c:pt>
                <c:pt idx="497">
                  <c:v>482.34365000000008</c:v>
                </c:pt>
                <c:pt idx="498">
                  <c:v>481.7831999999986</c:v>
                </c:pt>
                <c:pt idx="499">
                  <c:v>479.81587499999995</c:v>
                </c:pt>
                <c:pt idx="500">
                  <c:v>485.77220999999969</c:v>
                </c:pt>
                <c:pt idx="501">
                  <c:v>485.64376000000038</c:v>
                </c:pt>
                <c:pt idx="502">
                  <c:v>488.64254999999997</c:v>
                </c:pt>
                <c:pt idx="503" formatCode="#,##0.00">
                  <c:v>489.20940000000002</c:v>
                </c:pt>
                <c:pt idx="504" formatCode="#,##0.00">
                  <c:v>494.34125000000006</c:v>
                </c:pt>
                <c:pt idx="505" formatCode="#,##0.00">
                  <c:v>500.00862499999999</c:v>
                </c:pt>
                <c:pt idx="506" formatCode="#,##0.00">
                  <c:v>503.27639999999866</c:v>
                </c:pt>
                <c:pt idx="507" formatCode="#,##0.00">
                  <c:v>506.40304999999904</c:v>
                </c:pt>
                <c:pt idx="508" formatCode="#,##0.00">
                  <c:v>502.68760000000032</c:v>
                </c:pt>
                <c:pt idx="509" formatCode="#,##0.00">
                  <c:v>501.59669999999898</c:v>
                </c:pt>
                <c:pt idx="510" formatCode="#,##0.00">
                  <c:v>499.27275000000003</c:v>
                </c:pt>
                <c:pt idx="511" formatCode="#,##0.00">
                  <c:v>501.37259999999969</c:v>
                </c:pt>
                <c:pt idx="512" formatCode="#,##0.00">
                  <c:v>503.45955000000004</c:v>
                </c:pt>
                <c:pt idx="513" formatCode="#,##0.00">
                  <c:v>490.78124999999903</c:v>
                </c:pt>
                <c:pt idx="514" formatCode="#,##0.00">
                  <c:v>488.0025</c:v>
                </c:pt>
                <c:pt idx="515" formatCode="#,##0.00">
                  <c:v>481.60282500000085</c:v>
                </c:pt>
                <c:pt idx="516" formatCode="#,##0.00">
                  <c:v>458.55920000000032</c:v>
                </c:pt>
                <c:pt idx="517" formatCode="#,##0.00">
                  <c:v>465.17340000000002</c:v>
                </c:pt>
                <c:pt idx="518" formatCode="#,##0.00">
                  <c:v>460.43639999999823</c:v>
                </c:pt>
                <c:pt idx="519" formatCode="#,##0.00">
                  <c:v>462.86190499999969</c:v>
                </c:pt>
                <c:pt idx="520" formatCode="#,##0.00">
                  <c:v>476.79369999999898</c:v>
                </c:pt>
                <c:pt idx="521" formatCode="#,##0.00">
                  <c:v>473.40052499999911</c:v>
                </c:pt>
                <c:pt idx="522" formatCode="#,##0.00">
                  <c:v>482.73559999999861</c:v>
                </c:pt>
                <c:pt idx="523" formatCode="#,##0.00">
                  <c:v>482.17949999999996</c:v>
                </c:pt>
                <c:pt idx="524" formatCode="#,##0.00">
                  <c:v>472.20000000000005</c:v>
                </c:pt>
                <c:pt idx="525" formatCode="#,##0.00">
                  <c:v>478.05134999999916</c:v>
                </c:pt>
                <c:pt idx="526" formatCode="#,##0.00">
                  <c:v>473.52836999999886</c:v>
                </c:pt>
                <c:pt idx="527" formatCode="#,##0.00">
                  <c:v>464.9041749999991</c:v>
                </c:pt>
                <c:pt idx="528" formatCode="#,##0.00">
                  <c:v>467.45099999999923</c:v>
                </c:pt>
                <c:pt idx="529" formatCode="#,##0.00">
                  <c:v>472.25</c:v>
                </c:pt>
                <c:pt idx="530" formatCode="#,##0.00">
                  <c:v>482.52352499999904</c:v>
                </c:pt>
                <c:pt idx="531" formatCode="#,##0.00">
                  <c:v>484.74374999999969</c:v>
                </c:pt>
                <c:pt idx="532" formatCode="#,##0.00">
                  <c:v>481.93646999999879</c:v>
                </c:pt>
                <c:pt idx="533" formatCode="#,##0.00">
                  <c:v>485.2916999999988</c:v>
                </c:pt>
                <c:pt idx="534" formatCode="#,##0.00">
                  <c:v>493.26525000000004</c:v>
                </c:pt>
                <c:pt idx="535" formatCode="#,##0.00">
                  <c:v>495.26370000000003</c:v>
                </c:pt>
                <c:pt idx="536" formatCode="#,##0.00">
                  <c:v>488.70480999999995</c:v>
                </c:pt>
                <c:pt idx="537" formatCode="#,##0.00">
                  <c:v>490.37999999999994</c:v>
                </c:pt>
                <c:pt idx="538" formatCode="#,##0.00">
                  <c:v>488.83400000000006</c:v>
                </c:pt>
                <c:pt idx="539" formatCode="#,##0.00">
                  <c:v>493.70580000000001</c:v>
                </c:pt>
                <c:pt idx="540" formatCode="#,##0.00">
                  <c:v>492.91154999999861</c:v>
                </c:pt>
                <c:pt idx="541" formatCode="#,##0.00">
                  <c:v>489.53969999999993</c:v>
                </c:pt>
                <c:pt idx="542" formatCode="#,##0.00">
                  <c:v>476.70187500000003</c:v>
                </c:pt>
                <c:pt idx="543" formatCode="#,##0.00">
                  <c:v>487.71654999999879</c:v>
                </c:pt>
                <c:pt idx="544" formatCode="#,##0.00">
                  <c:v>492.76412499999969</c:v>
                </c:pt>
                <c:pt idx="545" formatCode="#,##0.00">
                  <c:v>494.37299999999999</c:v>
                </c:pt>
                <c:pt idx="546" formatCode="#,##0.00">
                  <c:v>481.31475000000006</c:v>
                </c:pt>
                <c:pt idx="547" formatCode="#,##0.00">
                  <c:v>472.84262500000096</c:v>
                </c:pt>
                <c:pt idx="548" formatCode="#,##0.00">
                  <c:v>477.74250000000001</c:v>
                </c:pt>
                <c:pt idx="549" formatCode="#,##0.00">
                  <c:v>481.30960000000078</c:v>
                </c:pt>
                <c:pt idx="550" formatCode="#,##0.00">
                  <c:v>481.88549999999969</c:v>
                </c:pt>
                <c:pt idx="551" formatCode="#,##0.00">
                  <c:v>476.6814</c:v>
                </c:pt>
                <c:pt idx="552" formatCode="#,##0.00">
                  <c:v>477.63405000000006</c:v>
                </c:pt>
                <c:pt idx="553" formatCode="#,##0.00">
                  <c:v>483.68145000000004</c:v>
                </c:pt>
                <c:pt idx="554" formatCode="#,##0.00">
                  <c:v>484.26069999999999</c:v>
                </c:pt>
                <c:pt idx="555" formatCode="#,##0.00">
                  <c:v>486.7944</c:v>
                </c:pt>
                <c:pt idx="556" formatCode="#,##0.00">
                  <c:v>473.125</c:v>
                </c:pt>
                <c:pt idx="557" formatCode="#,##0.00">
                  <c:v>476.01824999999963</c:v>
                </c:pt>
                <c:pt idx="558" formatCode="#,##0.00">
                  <c:v>473.07499999999993</c:v>
                </c:pt>
                <c:pt idx="559" formatCode="#,##0.00">
                  <c:v>471.1</c:v>
                </c:pt>
                <c:pt idx="560" formatCode="#,##0.00">
                  <c:v>466.61234999999999</c:v>
                </c:pt>
                <c:pt idx="561" formatCode="#,##0.00">
                  <c:v>470.82499999999993</c:v>
                </c:pt>
                <c:pt idx="562" formatCode="#,##0.00">
                  <c:v>468.56100000000004</c:v>
                </c:pt>
                <c:pt idx="563" formatCode="#,##0.00">
                  <c:v>463.14884999999998</c:v>
                </c:pt>
                <c:pt idx="564" formatCode="#,##0.00">
                  <c:v>469.27500000000003</c:v>
                </c:pt>
                <c:pt idx="565" formatCode="#,##0.00">
                  <c:v>465.37359999999904</c:v>
                </c:pt>
                <c:pt idx="566" formatCode="#,##0.00">
                  <c:v>466.77937499999916</c:v>
                </c:pt>
                <c:pt idx="567" formatCode="#,##0.00">
                  <c:v>469.95564999999999</c:v>
                </c:pt>
                <c:pt idx="568" formatCode="#,##0.00">
                  <c:v>471.82149999999916</c:v>
                </c:pt>
                <c:pt idx="569" formatCode="#,##0.00">
                  <c:v>483.98632499999854</c:v>
                </c:pt>
                <c:pt idx="570" formatCode="#,##0.00">
                  <c:v>483.91199999999861</c:v>
                </c:pt>
                <c:pt idx="571" formatCode="#,##0.00">
                  <c:v>480.4757999999988</c:v>
                </c:pt>
                <c:pt idx="572" formatCode="#,##0.00">
                  <c:v>487.41671999999835</c:v>
                </c:pt>
                <c:pt idx="573" formatCode="#,##0.00">
                  <c:v>488.89523999999898</c:v>
                </c:pt>
                <c:pt idx="574" formatCode="#,##0.00">
                  <c:v>493.47700000000003</c:v>
                </c:pt>
                <c:pt idx="575" formatCode="#,##0.00">
                  <c:v>498.27742999999964</c:v>
                </c:pt>
                <c:pt idx="576" formatCode="#,##0.00">
                  <c:v>497.63029999999969</c:v>
                </c:pt>
                <c:pt idx="577" formatCode="#,##0.00">
                  <c:v>494.42421999999885</c:v>
                </c:pt>
                <c:pt idx="578" formatCode="#,##0.00">
                  <c:v>489.74</c:v>
                </c:pt>
                <c:pt idx="579" formatCode="#,##0.00">
                  <c:v>492.61239999999964</c:v>
                </c:pt>
                <c:pt idx="580" formatCode="#,##0.00">
                  <c:v>491.24787499999996</c:v>
                </c:pt>
                <c:pt idx="581" formatCode="#,##0.00">
                  <c:v>484.95304999999917</c:v>
                </c:pt>
                <c:pt idx="582" formatCode="#,##0.00">
                  <c:v>482.74918200000002</c:v>
                </c:pt>
                <c:pt idx="583" formatCode="#,##0.00">
                  <c:v>482.56619999999867</c:v>
                </c:pt>
                <c:pt idx="584" formatCode="#,##0.00">
                  <c:v>488.33099999999922</c:v>
                </c:pt>
                <c:pt idx="585" formatCode="#,##0.00">
                  <c:v>487.60390000000001</c:v>
                </c:pt>
                <c:pt idx="586" formatCode="#,##0.00">
                  <c:v>489.99599999999873</c:v>
                </c:pt>
                <c:pt idx="587" formatCode="#,##0.00">
                  <c:v>488.64200000000085</c:v>
                </c:pt>
                <c:pt idx="588" formatCode="#,##0.00">
                  <c:v>495.00307499999963</c:v>
                </c:pt>
                <c:pt idx="589" formatCode="#,##0.00">
                  <c:v>495.08249999999964</c:v>
                </c:pt>
                <c:pt idx="590" formatCode="#,##0.00">
                  <c:v>512.82089999999948</c:v>
                </c:pt>
                <c:pt idx="591" formatCode="#,##0.00">
                  <c:v>516.89137499999993</c:v>
                </c:pt>
                <c:pt idx="592" formatCode="#,##0.00">
                  <c:v>511.52459999999923</c:v>
                </c:pt>
                <c:pt idx="593" formatCode="#,##0.00">
                  <c:v>522.16692499999795</c:v>
                </c:pt>
                <c:pt idx="594" formatCode="#,##0.00">
                  <c:v>521.15622499999745</c:v>
                </c:pt>
                <c:pt idx="595" formatCode="#,##0.00">
                  <c:v>523.47659999999996</c:v>
                </c:pt>
                <c:pt idx="596" formatCode="#,##0.00">
                  <c:v>525.36119999999732</c:v>
                </c:pt>
                <c:pt idx="597" formatCode="#,##0.00">
                  <c:v>526.4592399999982</c:v>
                </c:pt>
                <c:pt idx="598" formatCode="#,##0.00">
                  <c:v>532.03800000000001</c:v>
                </c:pt>
                <c:pt idx="599" formatCode="#,##0.00">
                  <c:v>541.66724999999769</c:v>
                </c:pt>
                <c:pt idx="600" formatCode="#,##0.00">
                  <c:v>543.87724999999796</c:v>
                </c:pt>
                <c:pt idx="601" formatCode="#,##0.00">
                  <c:v>545.70850000000053</c:v>
                </c:pt>
                <c:pt idx="602" formatCode="#,##0.00">
                  <c:v>555.97375000000181</c:v>
                </c:pt>
                <c:pt idx="603" formatCode="#,##0.00">
                  <c:v>557.83474999999999</c:v>
                </c:pt>
                <c:pt idx="604" formatCode="#,##0.00">
                  <c:v>568.23</c:v>
                </c:pt>
                <c:pt idx="605" formatCode="#,##0.00">
                  <c:v>567.47497500000054</c:v>
                </c:pt>
                <c:pt idx="606" formatCode="#,##0.00">
                  <c:v>549.19000500000004</c:v>
                </c:pt>
                <c:pt idx="607" formatCode="#,##0.00">
                  <c:v>557.87419999999997</c:v>
                </c:pt>
                <c:pt idx="608" formatCode="#,##0.00">
                  <c:v>551.56191999999783</c:v>
                </c:pt>
                <c:pt idx="609" formatCode="#,##0.00">
                  <c:v>556.86257499999795</c:v>
                </c:pt>
                <c:pt idx="610" formatCode="#,##0.00">
                  <c:v>562.44860000000006</c:v>
                </c:pt>
                <c:pt idx="611" formatCode="#,##0.00">
                  <c:v>562.82537500000001</c:v>
                </c:pt>
                <c:pt idx="612" formatCode="#,##0.00">
                  <c:v>549.47068000000002</c:v>
                </c:pt>
                <c:pt idx="613" formatCode="#,##0.00">
                  <c:v>564.07174999999995</c:v>
                </c:pt>
                <c:pt idx="614" formatCode="#,##0.00">
                  <c:v>570.21575000000053</c:v>
                </c:pt>
                <c:pt idx="615" formatCode="#,##0.00">
                  <c:v>572.10984000000053</c:v>
                </c:pt>
                <c:pt idx="616" formatCode="#,##0.00">
                  <c:v>567.29822000000013</c:v>
                </c:pt>
                <c:pt idx="617" formatCode="#,##0.00">
                  <c:v>584.74867499999993</c:v>
                </c:pt>
                <c:pt idx="618" formatCode="#,##0.00">
                  <c:v>589.62117499999999</c:v>
                </c:pt>
                <c:pt idx="619" formatCode="#,##0.00">
                  <c:v>598.16789999999946</c:v>
                </c:pt>
                <c:pt idx="620" formatCode="#,##0.00">
                  <c:v>590.98320000000012</c:v>
                </c:pt>
                <c:pt idx="621" formatCode="#,##0.00">
                  <c:v>599.55934999999999</c:v>
                </c:pt>
                <c:pt idx="622" formatCode="#,##0.00">
                  <c:v>610.16899999999998</c:v>
                </c:pt>
                <c:pt idx="623" formatCode="#,##0.00">
                  <c:v>603.35159999999757</c:v>
                </c:pt>
                <c:pt idx="624" formatCode="#,##0.00">
                  <c:v>610.21237499999995</c:v>
                </c:pt>
                <c:pt idx="625" formatCode="#,##0.00">
                  <c:v>612.80784999999946</c:v>
                </c:pt>
                <c:pt idx="626" formatCode="#,##0.00">
                  <c:v>611</c:v>
                </c:pt>
                <c:pt idx="627" formatCode="#,##0.00">
                  <c:v>613.44787500000007</c:v>
                </c:pt>
                <c:pt idx="628" formatCode="#,##0.00">
                  <c:v>632.55360000000007</c:v>
                </c:pt>
                <c:pt idx="629" formatCode="#,##0.00">
                  <c:v>644.55300000000011</c:v>
                </c:pt>
                <c:pt idx="630" formatCode="#,##0.00">
                  <c:v>659.10262499999794</c:v>
                </c:pt>
                <c:pt idx="631" formatCode="#,##0.00">
                  <c:v>603.13875000000053</c:v>
                </c:pt>
                <c:pt idx="632" formatCode="#,##0.00">
                  <c:v>616.62900000000002</c:v>
                </c:pt>
                <c:pt idx="633" formatCode="#,##0.00">
                  <c:v>623.57460000000003</c:v>
                </c:pt>
                <c:pt idx="634" formatCode="#,##0.00">
                  <c:v>612.50175000000002</c:v>
                </c:pt>
                <c:pt idx="635" formatCode="#,##0.00">
                  <c:v>582.39699999999948</c:v>
                </c:pt>
                <c:pt idx="636" formatCode="#,##0.00">
                  <c:v>583.97800000000052</c:v>
                </c:pt>
                <c:pt idx="637" formatCode="#,##0.00">
                  <c:v>571.48299999999949</c:v>
                </c:pt>
                <c:pt idx="638" formatCode="#,##0.00">
                  <c:v>593.71939000000054</c:v>
                </c:pt>
                <c:pt idx="639" formatCode="#,##0.00">
                  <c:v>590.79742499999998</c:v>
                </c:pt>
                <c:pt idx="640" formatCode="#,##0.00">
                  <c:v>590.64154999999948</c:v>
                </c:pt>
                <c:pt idx="641" formatCode="#,##0.00">
                  <c:v>593.91123999999809</c:v>
                </c:pt>
                <c:pt idx="642" formatCode="#,##0.00">
                  <c:v>592.55775000000006</c:v>
                </c:pt>
                <c:pt idx="643" formatCode="#,##0.00">
                  <c:v>577.19485000000054</c:v>
                </c:pt>
                <c:pt idx="644" formatCode="#,##0.00">
                  <c:v>576.572</c:v>
                </c:pt>
                <c:pt idx="645" formatCode="#,##0.00">
                  <c:v>579.46889999999996</c:v>
                </c:pt>
                <c:pt idx="646" formatCode="#,##0.00">
                  <c:v>563.52164999999809</c:v>
                </c:pt>
                <c:pt idx="647" formatCode="#,##0.00">
                  <c:v>578.60129999999947</c:v>
                </c:pt>
                <c:pt idx="648" formatCode="#,##0.00">
                  <c:v>585.24599999999998</c:v>
                </c:pt>
                <c:pt idx="649" formatCode="#,##0.00">
                  <c:v>560.88905</c:v>
                </c:pt>
                <c:pt idx="650" formatCode="#,##0.00">
                  <c:v>558.46537499999999</c:v>
                </c:pt>
                <c:pt idx="651" formatCode="#,##0.00">
                  <c:v>547.43047000000001</c:v>
                </c:pt>
                <c:pt idx="652" formatCode="#,##0.00">
                  <c:v>567.72</c:v>
                </c:pt>
                <c:pt idx="653" formatCode="#,##0.00">
                  <c:v>555.56937500000004</c:v>
                </c:pt>
                <c:pt idx="654" formatCode="#,##0.00">
                  <c:v>547.16369999999949</c:v>
                </c:pt>
                <c:pt idx="655" formatCode="#,##0.00">
                  <c:v>530.75787500000001</c:v>
                </c:pt>
                <c:pt idx="656" formatCode="#,##0.00">
                  <c:v>537.46972499999947</c:v>
                </c:pt>
                <c:pt idx="657" formatCode="#,##0.00">
                  <c:v>543.95804400000009</c:v>
                </c:pt>
                <c:pt idx="658" formatCode="#,##0.00">
                  <c:v>533.49030000000005</c:v>
                </c:pt>
                <c:pt idx="659" formatCode="#,##0.00">
                  <c:v>541.67940000000181</c:v>
                </c:pt>
                <c:pt idx="660" formatCode="#,##0.00">
                  <c:v>561.56037500000002</c:v>
                </c:pt>
                <c:pt idx="661" formatCode="#,##0.00">
                  <c:v>581.42669999999782</c:v>
                </c:pt>
                <c:pt idx="662" formatCode="#,##0.00">
                  <c:v>582.68732499999999</c:v>
                </c:pt>
                <c:pt idx="663" formatCode="#,##0.00">
                  <c:v>585.06239999999946</c:v>
                </c:pt>
                <c:pt idx="664" formatCode="#,##0.00">
                  <c:v>605.62435000000005</c:v>
                </c:pt>
                <c:pt idx="665" formatCode="#,##0.00">
                  <c:v>605.73624999999947</c:v>
                </c:pt>
                <c:pt idx="666" formatCode="#,##0.00">
                  <c:v>618.46464999999807</c:v>
                </c:pt>
                <c:pt idx="667" formatCode="#,##0.00">
                  <c:v>623.89440000000013</c:v>
                </c:pt>
                <c:pt idx="668" formatCode="#,##0.00">
                  <c:v>621.52437500000053</c:v>
                </c:pt>
                <c:pt idx="669" formatCode="#,##0.00">
                  <c:v>607.09407000000192</c:v>
                </c:pt>
                <c:pt idx="670" formatCode="#,##0.00">
                  <c:v>616.57358000000181</c:v>
                </c:pt>
                <c:pt idx="671" formatCode="#,##0.00">
                  <c:v>620.72937500000205</c:v>
                </c:pt>
                <c:pt idx="672" formatCode="#,##0.00">
                  <c:v>631.57837500000289</c:v>
                </c:pt>
                <c:pt idx="673" formatCode="#,##0.00">
                  <c:v>629.75699999999949</c:v>
                </c:pt>
                <c:pt idx="674" formatCode="#,##0.00">
                  <c:v>616.97050000000013</c:v>
                </c:pt>
                <c:pt idx="675" formatCode="#,##0.00">
                  <c:v>605.88800000000003</c:v>
                </c:pt>
                <c:pt idx="676" formatCode="#,##0.00">
                  <c:v>618.35699999999781</c:v>
                </c:pt>
                <c:pt idx="677" formatCode="#,##0.00">
                  <c:v>623.87530000000004</c:v>
                </c:pt>
                <c:pt idx="678" formatCode="#,##0.00">
                  <c:v>607.01340000000005</c:v>
                </c:pt>
                <c:pt idx="679" formatCode="#,##0.00">
                  <c:v>614.47889999999995</c:v>
                </c:pt>
                <c:pt idx="680" formatCode="#,##0.00">
                  <c:v>594.1508</c:v>
                </c:pt>
                <c:pt idx="681" formatCode="#,##0.00">
                  <c:v>580.58572500000002</c:v>
                </c:pt>
                <c:pt idx="682">
                  <c:v>582.94687499999998</c:v>
                </c:pt>
                <c:pt idx="683">
                  <c:v>595.17576000000054</c:v>
                </c:pt>
                <c:pt idx="684">
                  <c:v>563.12549999999999</c:v>
                </c:pt>
                <c:pt idx="685">
                  <c:v>542.89887500000054</c:v>
                </c:pt>
                <c:pt idx="686">
                  <c:v>565.30024999999796</c:v>
                </c:pt>
                <c:pt idx="687">
                  <c:v>579.09105</c:v>
                </c:pt>
                <c:pt idx="688">
                  <c:v>619.42574999999999</c:v>
                </c:pt>
                <c:pt idx="689">
                  <c:v>617.58749999999998</c:v>
                </c:pt>
                <c:pt idx="690">
                  <c:v>608.64749999999947</c:v>
                </c:pt>
                <c:pt idx="691">
                  <c:v>599.47919999999999</c:v>
                </c:pt>
                <c:pt idx="692">
                  <c:v>578.38799999999947</c:v>
                </c:pt>
                <c:pt idx="693">
                  <c:v>583.09950000000003</c:v>
                </c:pt>
                <c:pt idx="694">
                  <c:v>564.20950000000005</c:v>
                </c:pt>
                <c:pt idx="695">
                  <c:v>567.34949999999947</c:v>
                </c:pt>
                <c:pt idx="696">
                  <c:v>586.88052499999947</c:v>
                </c:pt>
                <c:pt idx="697">
                  <c:v>594.35024999999746</c:v>
                </c:pt>
                <c:pt idx="698">
                  <c:v>583.84529999999734</c:v>
                </c:pt>
                <c:pt idx="699">
                  <c:v>564.75659999999948</c:v>
                </c:pt>
                <c:pt idx="700">
                  <c:v>563.52960000000007</c:v>
                </c:pt>
                <c:pt idx="701">
                  <c:v>538.9810500000001</c:v>
                </c:pt>
                <c:pt idx="702">
                  <c:v>546.19000000000005</c:v>
                </c:pt>
                <c:pt idx="703">
                  <c:v>513.22550000000001</c:v>
                </c:pt>
                <c:pt idx="704">
                  <c:v>513.92175000000009</c:v>
                </c:pt>
                <c:pt idx="705">
                  <c:v>526.1866500000001</c:v>
                </c:pt>
                <c:pt idx="706">
                  <c:v>514.35314999999946</c:v>
                </c:pt>
                <c:pt idx="707">
                  <c:v>501.55644000000001</c:v>
                </c:pt>
                <c:pt idx="708">
                  <c:v>501.44272999999993</c:v>
                </c:pt>
                <c:pt idx="709">
                  <c:v>514.70550000000003</c:v>
                </c:pt>
                <c:pt idx="710">
                  <c:v>519.50079000000005</c:v>
                </c:pt>
                <c:pt idx="711">
                  <c:v>514.73659999999938</c:v>
                </c:pt>
                <c:pt idx="712">
                  <c:v>520.63199999999949</c:v>
                </c:pt>
                <c:pt idx="713">
                  <c:v>511.43609999999853</c:v>
                </c:pt>
                <c:pt idx="714">
                  <c:v>488.71982500000001</c:v>
                </c:pt>
                <c:pt idx="715">
                  <c:v>496.10820000000007</c:v>
                </c:pt>
                <c:pt idx="716">
                  <c:v>518.77270000000055</c:v>
                </c:pt>
                <c:pt idx="717">
                  <c:v>503.23314999999866</c:v>
                </c:pt>
                <c:pt idx="718">
                  <c:v>499.96362499999969</c:v>
                </c:pt>
                <c:pt idx="719">
                  <c:v>501.8655</c:v>
                </c:pt>
                <c:pt idx="720">
                  <c:v>503.16254999999995</c:v>
                </c:pt>
                <c:pt idx="721">
                  <c:v>517.8862499999982</c:v>
                </c:pt>
                <c:pt idx="722">
                  <c:v>511.27579999999898</c:v>
                </c:pt>
                <c:pt idx="723">
                  <c:v>516.6470999999982</c:v>
                </c:pt>
                <c:pt idx="724">
                  <c:v>521.59500000000003</c:v>
                </c:pt>
                <c:pt idx="725">
                  <c:v>502.68936500000001</c:v>
                </c:pt>
                <c:pt idx="726">
                  <c:v>499.04989999999998</c:v>
                </c:pt>
                <c:pt idx="727">
                  <c:v>472.0013999999988</c:v>
                </c:pt>
                <c:pt idx="728">
                  <c:v>467.26680000000005</c:v>
                </c:pt>
                <c:pt idx="729">
                  <c:v>449.27679999999862</c:v>
                </c:pt>
                <c:pt idx="730">
                  <c:v>442.89367999999911</c:v>
                </c:pt>
                <c:pt idx="731">
                  <c:v>439.13887499999993</c:v>
                </c:pt>
                <c:pt idx="732">
                  <c:v>402.37560000000002</c:v>
                </c:pt>
                <c:pt idx="733">
                  <c:v>421.46034999999898</c:v>
                </c:pt>
                <c:pt idx="734">
                  <c:v>414.29099999999897</c:v>
                </c:pt>
                <c:pt idx="735">
                  <c:v>416.3</c:v>
                </c:pt>
                <c:pt idx="736">
                  <c:v>433.35675000000003</c:v>
                </c:pt>
                <c:pt idx="737">
                  <c:v>454.99177499999848</c:v>
                </c:pt>
                <c:pt idx="738">
                  <c:v>450.56839499999904</c:v>
                </c:pt>
                <c:pt idx="739">
                  <c:v>412.56132499999904</c:v>
                </c:pt>
                <c:pt idx="740">
                  <c:v>429.41148000000004</c:v>
                </c:pt>
                <c:pt idx="741">
                  <c:v>425.65439999999995</c:v>
                </c:pt>
                <c:pt idx="742">
                  <c:v>415.50210000000004</c:v>
                </c:pt>
                <c:pt idx="743">
                  <c:v>411.23134999999849</c:v>
                </c:pt>
                <c:pt idx="744">
                  <c:v>418.54539999999969</c:v>
                </c:pt>
                <c:pt idx="745">
                  <c:v>416.11555000000004</c:v>
                </c:pt>
                <c:pt idx="746">
                  <c:v>425.97520000000003</c:v>
                </c:pt>
                <c:pt idx="747">
                  <c:v>438.54100000000005</c:v>
                </c:pt>
                <c:pt idx="748">
                  <c:v>419.43752499999886</c:v>
                </c:pt>
                <c:pt idx="749">
                  <c:v>420.41174999999879</c:v>
                </c:pt>
                <c:pt idx="750">
                  <c:v>409.11360000000002</c:v>
                </c:pt>
                <c:pt idx="751">
                  <c:v>411.62309999999923</c:v>
                </c:pt>
                <c:pt idx="752">
                  <c:v>399.84449999999998</c:v>
                </c:pt>
                <c:pt idx="753">
                  <c:v>413.13974999999999</c:v>
                </c:pt>
                <c:pt idx="754">
                  <c:v>420.97377999999861</c:v>
                </c:pt>
                <c:pt idx="755">
                  <c:v>419.17284000000103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 formatCode="General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 formatCode="General">
                  <c:v>0</c:v>
                </c:pt>
                <c:pt idx="947" formatCode="General">
                  <c:v>0</c:v>
                </c:pt>
                <c:pt idx="948" formatCode="General">
                  <c:v>0</c:v>
                </c:pt>
                <c:pt idx="949" formatCode="General">
                  <c:v>0</c:v>
                </c:pt>
                <c:pt idx="950" formatCode="General">
                  <c:v>0</c:v>
                </c:pt>
                <c:pt idx="951" formatCode="General">
                  <c:v>0</c:v>
                </c:pt>
                <c:pt idx="952" formatCode="General">
                  <c:v>0</c:v>
                </c:pt>
                <c:pt idx="953" formatCode="General">
                  <c:v>0</c:v>
                </c:pt>
                <c:pt idx="954" formatCode="General">
                  <c:v>0</c:v>
                </c:pt>
                <c:pt idx="955" formatCode="General">
                  <c:v>0</c:v>
                </c:pt>
                <c:pt idx="956" formatCode="General">
                  <c:v>0</c:v>
                </c:pt>
                <c:pt idx="957" formatCode="General">
                  <c:v>0</c:v>
                </c:pt>
                <c:pt idx="958" formatCode="General">
                  <c:v>0</c:v>
                </c:pt>
                <c:pt idx="959" formatCode="General">
                  <c:v>0</c:v>
                </c:pt>
                <c:pt idx="960" formatCode="General">
                  <c:v>0</c:v>
                </c:pt>
                <c:pt idx="961" formatCode="General">
                  <c:v>0</c:v>
                </c:pt>
                <c:pt idx="962" formatCode="General">
                  <c:v>0</c:v>
                </c:pt>
                <c:pt idx="963" formatCode="General">
                  <c:v>0</c:v>
                </c:pt>
                <c:pt idx="964" formatCode="General">
                  <c:v>0</c:v>
                </c:pt>
                <c:pt idx="965" formatCode="General">
                  <c:v>0</c:v>
                </c:pt>
                <c:pt idx="966" formatCode="General">
                  <c:v>0</c:v>
                </c:pt>
                <c:pt idx="967" formatCode="General">
                  <c:v>0</c:v>
                </c:pt>
                <c:pt idx="968" formatCode="General">
                  <c:v>0</c:v>
                </c:pt>
                <c:pt idx="969" formatCode="General">
                  <c:v>0</c:v>
                </c:pt>
                <c:pt idx="970" formatCode="General">
                  <c:v>0</c:v>
                </c:pt>
                <c:pt idx="971" formatCode="General">
                  <c:v>0</c:v>
                </c:pt>
                <c:pt idx="972" formatCode="General">
                  <c:v>0</c:v>
                </c:pt>
                <c:pt idx="973" formatCode="General">
                  <c:v>0</c:v>
                </c:pt>
                <c:pt idx="974" formatCode="General">
                  <c:v>0</c:v>
                </c:pt>
                <c:pt idx="975" formatCode="General">
                  <c:v>0</c:v>
                </c:pt>
                <c:pt idx="976" formatCode="General">
                  <c:v>0</c:v>
                </c:pt>
                <c:pt idx="977" formatCode="General">
                  <c:v>0</c:v>
                </c:pt>
                <c:pt idx="978" formatCode="General">
                  <c:v>0</c:v>
                </c:pt>
                <c:pt idx="979" formatCode="General">
                  <c:v>0</c:v>
                </c:pt>
                <c:pt idx="980" formatCode="General">
                  <c:v>0</c:v>
                </c:pt>
                <c:pt idx="981" formatCode="General">
                  <c:v>0</c:v>
                </c:pt>
                <c:pt idx="982" formatCode="General">
                  <c:v>0</c:v>
                </c:pt>
                <c:pt idx="983" formatCode="General">
                  <c:v>0</c:v>
                </c:pt>
                <c:pt idx="984" formatCode="General">
                  <c:v>0</c:v>
                </c:pt>
                <c:pt idx="985" formatCode="General">
                  <c:v>0</c:v>
                </c:pt>
                <c:pt idx="986" formatCode="General">
                  <c:v>0</c:v>
                </c:pt>
                <c:pt idx="987" formatCode="General">
                  <c:v>0</c:v>
                </c:pt>
                <c:pt idx="988" formatCode="General">
                  <c:v>0</c:v>
                </c:pt>
                <c:pt idx="989" formatCode="General">
                  <c:v>0</c:v>
                </c:pt>
                <c:pt idx="990" formatCode="General">
                  <c:v>0</c:v>
                </c:pt>
                <c:pt idx="991" formatCode="General">
                  <c:v>0</c:v>
                </c:pt>
                <c:pt idx="992" formatCode="General">
                  <c:v>0</c:v>
                </c:pt>
                <c:pt idx="993" formatCode="General">
                  <c:v>0</c:v>
                </c:pt>
                <c:pt idx="994" formatCode="General">
                  <c:v>0</c:v>
                </c:pt>
                <c:pt idx="995" formatCode="General">
                  <c:v>0</c:v>
                </c:pt>
                <c:pt idx="996" formatCode="General">
                  <c:v>0</c:v>
                </c:pt>
                <c:pt idx="997" formatCode="General">
                  <c:v>0</c:v>
                </c:pt>
                <c:pt idx="998" formatCode="General">
                  <c:v>0</c:v>
                </c:pt>
                <c:pt idx="999" formatCode="General">
                  <c:v>0</c:v>
                </c:pt>
                <c:pt idx="1000" formatCode="General">
                  <c:v>0</c:v>
                </c:pt>
                <c:pt idx="1001" formatCode="General">
                  <c:v>0</c:v>
                </c:pt>
                <c:pt idx="1002" formatCode="General">
                  <c:v>0</c:v>
                </c:pt>
                <c:pt idx="1003" formatCode="General">
                  <c:v>0</c:v>
                </c:pt>
                <c:pt idx="1004" formatCode="General">
                  <c:v>0</c:v>
                </c:pt>
                <c:pt idx="1005" formatCode="General">
                  <c:v>0</c:v>
                </c:pt>
                <c:pt idx="1006" formatCode="General">
                  <c:v>0</c:v>
                </c:pt>
                <c:pt idx="1007" formatCode="General">
                  <c:v>0</c:v>
                </c:pt>
                <c:pt idx="1008" formatCode="General">
                  <c:v>0</c:v>
                </c:pt>
                <c:pt idx="1009" formatCode="General">
                  <c:v>0</c:v>
                </c:pt>
                <c:pt idx="1010" formatCode="General">
                  <c:v>0</c:v>
                </c:pt>
                <c:pt idx="1011" formatCode="General">
                  <c:v>0</c:v>
                </c:pt>
                <c:pt idx="1012" formatCode="General">
                  <c:v>0</c:v>
                </c:pt>
                <c:pt idx="1013" formatCode="General">
                  <c:v>0</c:v>
                </c:pt>
                <c:pt idx="1014" formatCode="General">
                  <c:v>0</c:v>
                </c:pt>
                <c:pt idx="1015" formatCode="General">
                  <c:v>0</c:v>
                </c:pt>
                <c:pt idx="1016" formatCode="General">
                  <c:v>0</c:v>
                </c:pt>
                <c:pt idx="1017" formatCode="General">
                  <c:v>0</c:v>
                </c:pt>
                <c:pt idx="1018" formatCode="General">
                  <c:v>0</c:v>
                </c:pt>
                <c:pt idx="1019" formatCode="General">
                  <c:v>0</c:v>
                </c:pt>
                <c:pt idx="1020" formatCode="General">
                  <c:v>0</c:v>
                </c:pt>
                <c:pt idx="1021" formatCode="General">
                  <c:v>0</c:v>
                </c:pt>
                <c:pt idx="1022" formatCode="General">
                  <c:v>0</c:v>
                </c:pt>
                <c:pt idx="1023" formatCode="General">
                  <c:v>0</c:v>
                </c:pt>
                <c:pt idx="1024" formatCode="General">
                  <c:v>0</c:v>
                </c:pt>
                <c:pt idx="1025" formatCode="General">
                  <c:v>0</c:v>
                </c:pt>
                <c:pt idx="1026" formatCode="General">
                  <c:v>0</c:v>
                </c:pt>
                <c:pt idx="1027" formatCode="General">
                  <c:v>0</c:v>
                </c:pt>
                <c:pt idx="1028" formatCode="General">
                  <c:v>0</c:v>
                </c:pt>
                <c:pt idx="1029" formatCode="General">
                  <c:v>0</c:v>
                </c:pt>
                <c:pt idx="1030" formatCode="General">
                  <c:v>0</c:v>
                </c:pt>
                <c:pt idx="1031" formatCode="General">
                  <c:v>0</c:v>
                </c:pt>
                <c:pt idx="1032" formatCode="General">
                  <c:v>0</c:v>
                </c:pt>
                <c:pt idx="1033" formatCode="General">
                  <c:v>0</c:v>
                </c:pt>
                <c:pt idx="1034" formatCode="General">
                  <c:v>0</c:v>
                </c:pt>
                <c:pt idx="1035" formatCode="General">
                  <c:v>0</c:v>
                </c:pt>
                <c:pt idx="1036" formatCode="General">
                  <c:v>0</c:v>
                </c:pt>
                <c:pt idx="1037" formatCode="General">
                  <c:v>0</c:v>
                </c:pt>
                <c:pt idx="1038" formatCode="General">
                  <c:v>0</c:v>
                </c:pt>
                <c:pt idx="1039" formatCode="General">
                  <c:v>0</c:v>
                </c:pt>
                <c:pt idx="1040" formatCode="General">
                  <c:v>0</c:v>
                </c:pt>
                <c:pt idx="1041" formatCode="General">
                  <c:v>0</c:v>
                </c:pt>
                <c:pt idx="1042" formatCode="General">
                  <c:v>0</c:v>
                </c:pt>
                <c:pt idx="1043" formatCode="General">
                  <c:v>0</c:v>
                </c:pt>
                <c:pt idx="1044" formatCode="General">
                  <c:v>0</c:v>
                </c:pt>
                <c:pt idx="1045" formatCode="General">
                  <c:v>0</c:v>
                </c:pt>
                <c:pt idx="1046" formatCode="General">
                  <c:v>0</c:v>
                </c:pt>
                <c:pt idx="1047" formatCode="General">
                  <c:v>0</c:v>
                </c:pt>
                <c:pt idx="1048" formatCode="General">
                  <c:v>0</c:v>
                </c:pt>
                <c:pt idx="1049" formatCode="General">
                  <c:v>0</c:v>
                </c:pt>
                <c:pt idx="1050" formatCode="General">
                  <c:v>0</c:v>
                </c:pt>
                <c:pt idx="1051" formatCode="General">
                  <c:v>0</c:v>
                </c:pt>
                <c:pt idx="1052" formatCode="General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</c:numCache>
            </c:numRef>
          </c:val>
        </c:ser>
        <c:ser>
          <c:idx val="4"/>
          <c:order val="4"/>
          <c:tx>
            <c:strRef>
              <c:f>'Tab ny utan mån'!$AP$3</c:f>
              <c:strCache>
                <c:ptCount val="1"/>
                <c:pt idx="0">
                  <c:v>ENOYR-07</c:v>
                </c:pt>
              </c:strCache>
            </c:strRef>
          </c:tx>
          <c:spPr>
            <a:ln w="31750">
              <a:solidFill>
                <a:srgbClr val="000000">
                  <a:lumMod val="95000"/>
                  <a:lumOff val="5000"/>
                </a:srgbClr>
              </a:solidFill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mån'!$AP$1248:$AP$2310</c:f>
              <c:numCache>
                <c:formatCode>0.00</c:formatCode>
                <c:ptCount val="1063"/>
                <c:pt idx="0">
                  <c:v>364.52124999999904</c:v>
                </c:pt>
                <c:pt idx="1">
                  <c:v>362.47537499999885</c:v>
                </c:pt>
                <c:pt idx="2">
                  <c:v>364.98922999999911</c:v>
                </c:pt>
                <c:pt idx="3">
                  <c:v>363.38434999999993</c:v>
                </c:pt>
                <c:pt idx="4">
                  <c:v>367.28679999999861</c:v>
                </c:pt>
                <c:pt idx="5">
                  <c:v>360.91619999999835</c:v>
                </c:pt>
                <c:pt idx="6">
                  <c:v>363.67614999999904</c:v>
                </c:pt>
                <c:pt idx="7">
                  <c:v>361.33884999999964</c:v>
                </c:pt>
                <c:pt idx="8">
                  <c:v>359.40480000000002</c:v>
                </c:pt>
                <c:pt idx="9">
                  <c:v>359.88709999999969</c:v>
                </c:pt>
                <c:pt idx="10">
                  <c:v>363.81149999999963</c:v>
                </c:pt>
                <c:pt idx="11">
                  <c:v>365.67720000000008</c:v>
                </c:pt>
                <c:pt idx="12">
                  <c:v>376.21519999999873</c:v>
                </c:pt>
                <c:pt idx="13">
                  <c:v>375.06600000000003</c:v>
                </c:pt>
                <c:pt idx="14">
                  <c:v>382.65300000000002</c:v>
                </c:pt>
                <c:pt idx="15">
                  <c:v>377.37144000000001</c:v>
                </c:pt>
                <c:pt idx="16">
                  <c:v>369.8877</c:v>
                </c:pt>
                <c:pt idx="17">
                  <c:v>371.62674999999916</c:v>
                </c:pt>
                <c:pt idx="18">
                  <c:v>371.1</c:v>
                </c:pt>
                <c:pt idx="19">
                  <c:v>369.33253499999898</c:v>
                </c:pt>
                <c:pt idx="20">
                  <c:v>368.08148999999969</c:v>
                </c:pt>
                <c:pt idx="21">
                  <c:v>366.99579999999861</c:v>
                </c:pt>
                <c:pt idx="22">
                  <c:v>370.48722000000004</c:v>
                </c:pt>
                <c:pt idx="23">
                  <c:v>375.32145000000003</c:v>
                </c:pt>
                <c:pt idx="24">
                  <c:v>376.82889999999969</c:v>
                </c:pt>
                <c:pt idx="25">
                  <c:v>373.90339999999861</c:v>
                </c:pt>
                <c:pt idx="26">
                  <c:v>375.62306000000001</c:v>
                </c:pt>
                <c:pt idx="27">
                  <c:v>375.01164999999969</c:v>
                </c:pt>
                <c:pt idx="28">
                  <c:v>375.3355499999991</c:v>
                </c:pt>
                <c:pt idx="29">
                  <c:v>375.91540000000003</c:v>
                </c:pt>
                <c:pt idx="30">
                  <c:v>377.08278000000001</c:v>
                </c:pt>
                <c:pt idx="31">
                  <c:v>379.1431</c:v>
                </c:pt>
                <c:pt idx="32">
                  <c:v>381.127635</c:v>
                </c:pt>
                <c:pt idx="33">
                  <c:v>383.90892499999904</c:v>
                </c:pt>
                <c:pt idx="34">
                  <c:v>395.66556000000008</c:v>
                </c:pt>
                <c:pt idx="35">
                  <c:v>406.31759999999969</c:v>
                </c:pt>
                <c:pt idx="36">
                  <c:v>407.99817499999818</c:v>
                </c:pt>
                <c:pt idx="37">
                  <c:v>411.45412499999969</c:v>
                </c:pt>
                <c:pt idx="38">
                  <c:v>406.61460000000085</c:v>
                </c:pt>
                <c:pt idx="39">
                  <c:v>412.42079999999885</c:v>
                </c:pt>
                <c:pt idx="40">
                  <c:v>407.93400000000003</c:v>
                </c:pt>
                <c:pt idx="41">
                  <c:v>413.38440000000008</c:v>
                </c:pt>
                <c:pt idx="42">
                  <c:v>417.58724999999993</c:v>
                </c:pt>
                <c:pt idx="43">
                  <c:v>417.84470000000078</c:v>
                </c:pt>
                <c:pt idx="44">
                  <c:v>422.25505000000004</c:v>
                </c:pt>
                <c:pt idx="45">
                  <c:v>427.7226</c:v>
                </c:pt>
                <c:pt idx="46">
                  <c:v>423.47199999999867</c:v>
                </c:pt>
                <c:pt idx="47">
                  <c:v>426.44329999999923</c:v>
                </c:pt>
                <c:pt idx="48">
                  <c:v>428.35912500000001</c:v>
                </c:pt>
                <c:pt idx="49">
                  <c:v>436.46124999999898</c:v>
                </c:pt>
                <c:pt idx="50">
                  <c:v>447.56909999999999</c:v>
                </c:pt>
                <c:pt idx="51">
                  <c:v>450.86535000000003</c:v>
                </c:pt>
                <c:pt idx="52">
                  <c:v>454.36410000000001</c:v>
                </c:pt>
                <c:pt idx="53">
                  <c:v>449.62715000000009</c:v>
                </c:pt>
                <c:pt idx="54">
                  <c:v>438.18839999999898</c:v>
                </c:pt>
                <c:pt idx="55">
                  <c:v>450.41374999999891</c:v>
                </c:pt>
                <c:pt idx="56">
                  <c:v>443.91760000000005</c:v>
                </c:pt>
                <c:pt idx="57">
                  <c:v>434.4896</c:v>
                </c:pt>
                <c:pt idx="58">
                  <c:v>432.27970000000005</c:v>
                </c:pt>
                <c:pt idx="59">
                  <c:v>425.19750000000005</c:v>
                </c:pt>
                <c:pt idx="60">
                  <c:v>423.89979999999969</c:v>
                </c:pt>
                <c:pt idx="61">
                  <c:v>436.99524999999898</c:v>
                </c:pt>
                <c:pt idx="62">
                  <c:v>443.52745000000004</c:v>
                </c:pt>
                <c:pt idx="63">
                  <c:v>441.84645</c:v>
                </c:pt>
                <c:pt idx="64">
                  <c:v>434.64069999999992</c:v>
                </c:pt>
                <c:pt idx="65">
                  <c:v>435.74829999999969</c:v>
                </c:pt>
                <c:pt idx="66">
                  <c:v>441.27719999999886</c:v>
                </c:pt>
                <c:pt idx="67">
                  <c:v>443.98144999999886</c:v>
                </c:pt>
                <c:pt idx="68">
                  <c:v>449.47200000000004</c:v>
                </c:pt>
                <c:pt idx="69">
                  <c:v>445.65075000000002</c:v>
                </c:pt>
                <c:pt idx="70">
                  <c:v>453.50653499999891</c:v>
                </c:pt>
                <c:pt idx="71">
                  <c:v>457.88339999999891</c:v>
                </c:pt>
                <c:pt idx="72">
                  <c:v>459.77179999999879</c:v>
                </c:pt>
                <c:pt idx="73">
                  <c:v>476.669535</c:v>
                </c:pt>
                <c:pt idx="74">
                  <c:v>476.25764999999996</c:v>
                </c:pt>
                <c:pt idx="75">
                  <c:v>468.46904999999964</c:v>
                </c:pt>
                <c:pt idx="76">
                  <c:v>468.73203999999879</c:v>
                </c:pt>
                <c:pt idx="77">
                  <c:v>474.4718749999991</c:v>
                </c:pt>
                <c:pt idx="78">
                  <c:v>463.35862499999996</c:v>
                </c:pt>
                <c:pt idx="79">
                  <c:v>432.14105000000001</c:v>
                </c:pt>
                <c:pt idx="80">
                  <c:v>392.03214999999904</c:v>
                </c:pt>
                <c:pt idx="81">
                  <c:v>362.00399999999911</c:v>
                </c:pt>
                <c:pt idx="82">
                  <c:v>354.44430000000006</c:v>
                </c:pt>
                <c:pt idx="83">
                  <c:v>367.50800000000004</c:v>
                </c:pt>
                <c:pt idx="84">
                  <c:v>370.20765999999969</c:v>
                </c:pt>
                <c:pt idx="85">
                  <c:v>366.36455999999993</c:v>
                </c:pt>
                <c:pt idx="86">
                  <c:v>369.64670000000001</c:v>
                </c:pt>
                <c:pt idx="87">
                  <c:v>376.85249999999996</c:v>
                </c:pt>
                <c:pt idx="88">
                  <c:v>382.28399999999885</c:v>
                </c:pt>
                <c:pt idx="89">
                  <c:v>378.4126</c:v>
                </c:pt>
                <c:pt idx="90">
                  <c:v>370.57151999999854</c:v>
                </c:pt>
                <c:pt idx="91">
                  <c:v>400.15024000000091</c:v>
                </c:pt>
                <c:pt idx="92">
                  <c:v>404.25645000000003</c:v>
                </c:pt>
                <c:pt idx="93">
                  <c:v>401.95687499999963</c:v>
                </c:pt>
                <c:pt idx="94">
                  <c:v>404.92449999999963</c:v>
                </c:pt>
                <c:pt idx="95">
                  <c:v>411.5478000000009</c:v>
                </c:pt>
                <c:pt idx="96">
                  <c:v>420.52972499999993</c:v>
                </c:pt>
                <c:pt idx="97">
                  <c:v>416.15700000000032</c:v>
                </c:pt>
                <c:pt idx="98">
                  <c:v>413.62947500000001</c:v>
                </c:pt>
                <c:pt idx="99">
                  <c:v>408.91080000000005</c:v>
                </c:pt>
                <c:pt idx="100">
                  <c:v>398.71260000000001</c:v>
                </c:pt>
                <c:pt idx="101">
                  <c:v>392.12099999999964</c:v>
                </c:pt>
                <c:pt idx="102">
                  <c:v>391.21509999999904</c:v>
                </c:pt>
                <c:pt idx="103">
                  <c:v>392.35157500000003</c:v>
                </c:pt>
                <c:pt idx="104">
                  <c:v>402.5219999999988</c:v>
                </c:pt>
                <c:pt idx="105">
                  <c:v>396.36134999999916</c:v>
                </c:pt>
                <c:pt idx="106">
                  <c:v>398.7792</c:v>
                </c:pt>
                <c:pt idx="107">
                  <c:v>401.56472000000002</c:v>
                </c:pt>
                <c:pt idx="108">
                  <c:v>416.06261999999964</c:v>
                </c:pt>
                <c:pt idx="109">
                  <c:v>410.88240000000002</c:v>
                </c:pt>
                <c:pt idx="110">
                  <c:v>411.592085</c:v>
                </c:pt>
                <c:pt idx="111">
                  <c:v>413.48659999999859</c:v>
                </c:pt>
                <c:pt idx="112">
                  <c:v>411.8987999999988</c:v>
                </c:pt>
                <c:pt idx="113">
                  <c:v>411.63559999999904</c:v>
                </c:pt>
                <c:pt idx="114">
                  <c:v>417.82499999999999</c:v>
                </c:pt>
                <c:pt idx="115">
                  <c:v>411.47960000000006</c:v>
                </c:pt>
                <c:pt idx="116">
                  <c:v>413.25960000000032</c:v>
                </c:pt>
                <c:pt idx="117">
                  <c:v>415.04564999999991</c:v>
                </c:pt>
                <c:pt idx="118">
                  <c:v>421.95539999999892</c:v>
                </c:pt>
                <c:pt idx="119">
                  <c:v>432.06625000000003</c:v>
                </c:pt>
                <c:pt idx="120">
                  <c:v>431.57262500000002</c:v>
                </c:pt>
                <c:pt idx="121">
                  <c:v>430.49079999999867</c:v>
                </c:pt>
                <c:pt idx="122">
                  <c:v>432.83204999999964</c:v>
                </c:pt>
                <c:pt idx="123">
                  <c:v>432.07099999999969</c:v>
                </c:pt>
                <c:pt idx="124">
                  <c:v>432.5821499999991</c:v>
                </c:pt>
                <c:pt idx="125">
                  <c:v>433.78</c:v>
                </c:pt>
                <c:pt idx="126">
                  <c:v>438.34990000000084</c:v>
                </c:pt>
                <c:pt idx="127">
                  <c:v>439.0237499999991</c:v>
                </c:pt>
                <c:pt idx="128">
                  <c:v>438.96</c:v>
                </c:pt>
                <c:pt idx="129">
                  <c:v>439.392</c:v>
                </c:pt>
                <c:pt idx="130">
                  <c:v>443.94735000000003</c:v>
                </c:pt>
                <c:pt idx="131">
                  <c:v>453.1955999999991</c:v>
                </c:pt>
                <c:pt idx="132">
                  <c:v>470.06700000000001</c:v>
                </c:pt>
                <c:pt idx="133">
                  <c:v>461.9249999999991</c:v>
                </c:pt>
                <c:pt idx="134">
                  <c:v>460.93802499999873</c:v>
                </c:pt>
                <c:pt idx="135">
                  <c:v>467.63</c:v>
                </c:pt>
                <c:pt idx="136">
                  <c:v>472.8576000000009</c:v>
                </c:pt>
                <c:pt idx="137">
                  <c:v>461.60387999999995</c:v>
                </c:pt>
                <c:pt idx="138">
                  <c:v>454.37139999999886</c:v>
                </c:pt>
                <c:pt idx="139">
                  <c:v>463.46299999999923</c:v>
                </c:pt>
                <c:pt idx="140">
                  <c:v>462.125</c:v>
                </c:pt>
                <c:pt idx="141">
                  <c:v>468.4042</c:v>
                </c:pt>
                <c:pt idx="142">
                  <c:v>472.0633499999991</c:v>
                </c:pt>
                <c:pt idx="143">
                  <c:v>488.41327499999909</c:v>
                </c:pt>
                <c:pt idx="144">
                  <c:v>487.42060000000004</c:v>
                </c:pt>
                <c:pt idx="145">
                  <c:v>487.25705999999963</c:v>
                </c:pt>
                <c:pt idx="146">
                  <c:v>480.80450000000002</c:v>
                </c:pt>
                <c:pt idx="147">
                  <c:v>489.66276999999997</c:v>
                </c:pt>
                <c:pt idx="148">
                  <c:v>488.90799999999916</c:v>
                </c:pt>
                <c:pt idx="149">
                  <c:v>487.13162499999993</c:v>
                </c:pt>
                <c:pt idx="150">
                  <c:v>488.38237499999963</c:v>
                </c:pt>
                <c:pt idx="151">
                  <c:v>488.90799999999916</c:v>
                </c:pt>
                <c:pt idx="152">
                  <c:v>484.47229999999917</c:v>
                </c:pt>
                <c:pt idx="153">
                  <c:v>484.01994000000002</c:v>
                </c:pt>
                <c:pt idx="154">
                  <c:v>504.00580000000002</c:v>
                </c:pt>
                <c:pt idx="155">
                  <c:v>517.66874999999993</c:v>
                </c:pt>
                <c:pt idx="156">
                  <c:v>519.12200000000007</c:v>
                </c:pt>
                <c:pt idx="157">
                  <c:v>543.3309999999982</c:v>
                </c:pt>
                <c:pt idx="158">
                  <c:v>538.60950000000003</c:v>
                </c:pt>
                <c:pt idx="159">
                  <c:v>531.58659999999998</c:v>
                </c:pt>
                <c:pt idx="160">
                  <c:v>520.14689999999996</c:v>
                </c:pt>
                <c:pt idx="161">
                  <c:v>512.9822499999982</c:v>
                </c:pt>
                <c:pt idx="162">
                  <c:v>476.68400000000008</c:v>
                </c:pt>
                <c:pt idx="163">
                  <c:v>490.51500000000004</c:v>
                </c:pt>
                <c:pt idx="164">
                  <c:v>485.52</c:v>
                </c:pt>
                <c:pt idx="165">
                  <c:v>504.28849999999903</c:v>
                </c:pt>
                <c:pt idx="166">
                  <c:v>504.99699999999854</c:v>
                </c:pt>
                <c:pt idx="167">
                  <c:v>517.57029999999997</c:v>
                </c:pt>
                <c:pt idx="168">
                  <c:v>518.52559999999949</c:v>
                </c:pt>
                <c:pt idx="169">
                  <c:v>507.06239999999963</c:v>
                </c:pt>
                <c:pt idx="170">
                  <c:v>504.17198999999999</c:v>
                </c:pt>
                <c:pt idx="171">
                  <c:v>495.39099999999911</c:v>
                </c:pt>
                <c:pt idx="172">
                  <c:v>493.90700000000004</c:v>
                </c:pt>
                <c:pt idx="173">
                  <c:v>500.13809999999904</c:v>
                </c:pt>
                <c:pt idx="174">
                  <c:v>494.90174999999891</c:v>
                </c:pt>
                <c:pt idx="175">
                  <c:v>511.09012499999909</c:v>
                </c:pt>
                <c:pt idx="176">
                  <c:v>507.28022500000003</c:v>
                </c:pt>
                <c:pt idx="177">
                  <c:v>500.91749999999911</c:v>
                </c:pt>
                <c:pt idx="178">
                  <c:v>490.85280000000097</c:v>
                </c:pt>
                <c:pt idx="179">
                  <c:v>480.29839999999854</c:v>
                </c:pt>
                <c:pt idx="180">
                  <c:v>486.35500000000002</c:v>
                </c:pt>
                <c:pt idx="181">
                  <c:v>490.91964999999993</c:v>
                </c:pt>
                <c:pt idx="182">
                  <c:v>477.81700000000001</c:v>
                </c:pt>
                <c:pt idx="183">
                  <c:v>471.22227499999963</c:v>
                </c:pt>
                <c:pt idx="184">
                  <c:v>476.96629999999885</c:v>
                </c:pt>
                <c:pt idx="185">
                  <c:v>483.56614999999886</c:v>
                </c:pt>
                <c:pt idx="186">
                  <c:v>491.26952499999999</c:v>
                </c:pt>
                <c:pt idx="187">
                  <c:v>478.59000000000003</c:v>
                </c:pt>
                <c:pt idx="188">
                  <c:v>473.68799999999999</c:v>
                </c:pt>
                <c:pt idx="189">
                  <c:v>467.83889999999963</c:v>
                </c:pt>
                <c:pt idx="190">
                  <c:v>475.68389999999994</c:v>
                </c:pt>
                <c:pt idx="191">
                  <c:v>487.52275000000003</c:v>
                </c:pt>
                <c:pt idx="192">
                  <c:v>494.48399999999867</c:v>
                </c:pt>
                <c:pt idx="193">
                  <c:v>485.85280000000097</c:v>
                </c:pt>
                <c:pt idx="194">
                  <c:v>486.49124999999873</c:v>
                </c:pt>
                <c:pt idx="195">
                  <c:v>496.5772</c:v>
                </c:pt>
                <c:pt idx="196">
                  <c:v>489.71999999999969</c:v>
                </c:pt>
                <c:pt idx="197">
                  <c:v>471.46582500000005</c:v>
                </c:pt>
                <c:pt idx="198">
                  <c:v>473.39624999999904</c:v>
                </c:pt>
                <c:pt idx="199">
                  <c:v>468.96834999999885</c:v>
                </c:pt>
                <c:pt idx="200">
                  <c:v>475.24425000000008</c:v>
                </c:pt>
                <c:pt idx="201">
                  <c:v>471.90299999999917</c:v>
                </c:pt>
                <c:pt idx="202">
                  <c:v>467.63940000000002</c:v>
                </c:pt>
                <c:pt idx="203">
                  <c:v>475.13280000000032</c:v>
                </c:pt>
                <c:pt idx="204">
                  <c:v>469.63350000000003</c:v>
                </c:pt>
                <c:pt idx="205">
                  <c:v>481.11799999999999</c:v>
                </c:pt>
                <c:pt idx="206">
                  <c:v>485.85419999999999</c:v>
                </c:pt>
                <c:pt idx="207">
                  <c:v>471.73119999999835</c:v>
                </c:pt>
                <c:pt idx="208">
                  <c:v>460.67500000000001</c:v>
                </c:pt>
                <c:pt idx="209">
                  <c:v>456.59280000000007</c:v>
                </c:pt>
                <c:pt idx="210">
                  <c:v>453.64859999999999</c:v>
                </c:pt>
                <c:pt idx="211">
                  <c:v>441.8947</c:v>
                </c:pt>
                <c:pt idx="212">
                  <c:v>438.28500000000003</c:v>
                </c:pt>
                <c:pt idx="213">
                  <c:v>431.07731999999885</c:v>
                </c:pt>
                <c:pt idx="214">
                  <c:v>438.11734999999999</c:v>
                </c:pt>
                <c:pt idx="215">
                  <c:v>441.36539999999923</c:v>
                </c:pt>
                <c:pt idx="216">
                  <c:v>429.79265999999905</c:v>
                </c:pt>
                <c:pt idx="217">
                  <c:v>416.73674999999861</c:v>
                </c:pt>
                <c:pt idx="218">
                  <c:v>419.41396000000003</c:v>
                </c:pt>
                <c:pt idx="219">
                  <c:v>414.90674999999891</c:v>
                </c:pt>
                <c:pt idx="220">
                  <c:v>401.91060000000004</c:v>
                </c:pt>
                <c:pt idx="221">
                  <c:v>392.81759999999969</c:v>
                </c:pt>
                <c:pt idx="222">
                  <c:v>397.53437499999905</c:v>
                </c:pt>
                <c:pt idx="223">
                  <c:v>392.29919999999879</c:v>
                </c:pt>
                <c:pt idx="224">
                  <c:v>396.86154999999923</c:v>
                </c:pt>
                <c:pt idx="225">
                  <c:v>404.95</c:v>
                </c:pt>
                <c:pt idx="226">
                  <c:v>399.18109999999911</c:v>
                </c:pt>
                <c:pt idx="227">
                  <c:v>378.48269999999923</c:v>
                </c:pt>
                <c:pt idx="228">
                  <c:v>378.98549999999904</c:v>
                </c:pt>
                <c:pt idx="229">
                  <c:v>378.17149999999964</c:v>
                </c:pt>
                <c:pt idx="230">
                  <c:v>373.22909999999916</c:v>
                </c:pt>
                <c:pt idx="231">
                  <c:v>372.26695999999879</c:v>
                </c:pt>
                <c:pt idx="232">
                  <c:v>358.54499999999996</c:v>
                </c:pt>
                <c:pt idx="233">
                  <c:v>347.16505000000001</c:v>
                </c:pt>
                <c:pt idx="234">
                  <c:v>346.33462500000002</c:v>
                </c:pt>
                <c:pt idx="235">
                  <c:v>354.85205000000002</c:v>
                </c:pt>
                <c:pt idx="236">
                  <c:v>350.03419999999892</c:v>
                </c:pt>
                <c:pt idx="237">
                  <c:v>346.09200000000004</c:v>
                </c:pt>
                <c:pt idx="238">
                  <c:v>352.3950999999991</c:v>
                </c:pt>
                <c:pt idx="239">
                  <c:v>356.41169999999892</c:v>
                </c:pt>
                <c:pt idx="240">
                  <c:v>351.37799999999999</c:v>
                </c:pt>
                <c:pt idx="241">
                  <c:v>359.22899999999879</c:v>
                </c:pt>
                <c:pt idx="242">
                  <c:v>346.43024999999903</c:v>
                </c:pt>
                <c:pt idx="243">
                  <c:v>343.93799999999885</c:v>
                </c:pt>
                <c:pt idx="244">
                  <c:v>342.95709999999963</c:v>
                </c:pt>
                <c:pt idx="245">
                  <c:v>336.56260000000032</c:v>
                </c:pt>
                <c:pt idx="246">
                  <c:v>331.08524999999969</c:v>
                </c:pt>
                <c:pt idx="247">
                  <c:v>333.82670399999904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 formatCode="General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 formatCode="General">
                  <c:v>0</c:v>
                </c:pt>
                <c:pt idx="947" formatCode="General">
                  <c:v>0</c:v>
                </c:pt>
                <c:pt idx="948" formatCode="General">
                  <c:v>0</c:v>
                </c:pt>
                <c:pt idx="949" formatCode="General">
                  <c:v>0</c:v>
                </c:pt>
                <c:pt idx="950" formatCode="General">
                  <c:v>0</c:v>
                </c:pt>
                <c:pt idx="951" formatCode="General">
                  <c:v>0</c:v>
                </c:pt>
                <c:pt idx="952" formatCode="General">
                  <c:v>0</c:v>
                </c:pt>
                <c:pt idx="953" formatCode="General">
                  <c:v>0</c:v>
                </c:pt>
                <c:pt idx="954" formatCode="General">
                  <c:v>0</c:v>
                </c:pt>
                <c:pt idx="955" formatCode="General">
                  <c:v>0</c:v>
                </c:pt>
                <c:pt idx="956" formatCode="General">
                  <c:v>0</c:v>
                </c:pt>
                <c:pt idx="957" formatCode="General">
                  <c:v>0</c:v>
                </c:pt>
                <c:pt idx="958" formatCode="General">
                  <c:v>0</c:v>
                </c:pt>
                <c:pt idx="959" formatCode="General">
                  <c:v>0</c:v>
                </c:pt>
                <c:pt idx="960" formatCode="General">
                  <c:v>0</c:v>
                </c:pt>
                <c:pt idx="961" formatCode="General">
                  <c:v>0</c:v>
                </c:pt>
                <c:pt idx="962" formatCode="General">
                  <c:v>0</c:v>
                </c:pt>
                <c:pt idx="963" formatCode="General">
                  <c:v>0</c:v>
                </c:pt>
                <c:pt idx="964" formatCode="General">
                  <c:v>0</c:v>
                </c:pt>
                <c:pt idx="965" formatCode="General">
                  <c:v>0</c:v>
                </c:pt>
                <c:pt idx="966" formatCode="General">
                  <c:v>0</c:v>
                </c:pt>
                <c:pt idx="967" formatCode="General">
                  <c:v>0</c:v>
                </c:pt>
                <c:pt idx="968" formatCode="General">
                  <c:v>0</c:v>
                </c:pt>
                <c:pt idx="969" formatCode="General">
                  <c:v>0</c:v>
                </c:pt>
                <c:pt idx="970" formatCode="General">
                  <c:v>0</c:v>
                </c:pt>
                <c:pt idx="971" formatCode="General">
                  <c:v>0</c:v>
                </c:pt>
                <c:pt idx="972" formatCode="General">
                  <c:v>0</c:v>
                </c:pt>
                <c:pt idx="973" formatCode="General">
                  <c:v>0</c:v>
                </c:pt>
                <c:pt idx="974" formatCode="General">
                  <c:v>0</c:v>
                </c:pt>
                <c:pt idx="975" formatCode="General">
                  <c:v>0</c:v>
                </c:pt>
                <c:pt idx="976" formatCode="General">
                  <c:v>0</c:v>
                </c:pt>
                <c:pt idx="977" formatCode="General">
                  <c:v>0</c:v>
                </c:pt>
                <c:pt idx="978" formatCode="General">
                  <c:v>0</c:v>
                </c:pt>
                <c:pt idx="979" formatCode="General">
                  <c:v>0</c:v>
                </c:pt>
                <c:pt idx="980" formatCode="General">
                  <c:v>0</c:v>
                </c:pt>
                <c:pt idx="981" formatCode="General">
                  <c:v>0</c:v>
                </c:pt>
                <c:pt idx="982" formatCode="General">
                  <c:v>0</c:v>
                </c:pt>
                <c:pt idx="983" formatCode="General">
                  <c:v>0</c:v>
                </c:pt>
                <c:pt idx="984" formatCode="General">
                  <c:v>0</c:v>
                </c:pt>
                <c:pt idx="985" formatCode="General">
                  <c:v>0</c:v>
                </c:pt>
                <c:pt idx="986" formatCode="General">
                  <c:v>0</c:v>
                </c:pt>
                <c:pt idx="987" formatCode="General">
                  <c:v>0</c:v>
                </c:pt>
                <c:pt idx="988" formatCode="General">
                  <c:v>0</c:v>
                </c:pt>
                <c:pt idx="989" formatCode="General">
                  <c:v>0</c:v>
                </c:pt>
                <c:pt idx="990" formatCode="General">
                  <c:v>0</c:v>
                </c:pt>
                <c:pt idx="991" formatCode="General">
                  <c:v>0</c:v>
                </c:pt>
                <c:pt idx="992" formatCode="General">
                  <c:v>0</c:v>
                </c:pt>
                <c:pt idx="993" formatCode="General">
                  <c:v>0</c:v>
                </c:pt>
                <c:pt idx="994" formatCode="General">
                  <c:v>0</c:v>
                </c:pt>
                <c:pt idx="995" formatCode="General">
                  <c:v>0</c:v>
                </c:pt>
                <c:pt idx="996" formatCode="General">
                  <c:v>0</c:v>
                </c:pt>
                <c:pt idx="997" formatCode="General">
                  <c:v>0</c:v>
                </c:pt>
                <c:pt idx="998" formatCode="General">
                  <c:v>0</c:v>
                </c:pt>
                <c:pt idx="999" formatCode="General">
                  <c:v>0</c:v>
                </c:pt>
                <c:pt idx="1000" formatCode="General">
                  <c:v>0</c:v>
                </c:pt>
                <c:pt idx="1001" formatCode="General">
                  <c:v>0</c:v>
                </c:pt>
                <c:pt idx="1002" formatCode="General">
                  <c:v>0</c:v>
                </c:pt>
                <c:pt idx="1003" formatCode="General">
                  <c:v>0</c:v>
                </c:pt>
                <c:pt idx="1004" formatCode="General">
                  <c:v>0</c:v>
                </c:pt>
                <c:pt idx="1005" formatCode="General">
                  <c:v>0</c:v>
                </c:pt>
                <c:pt idx="1006" formatCode="General">
                  <c:v>0</c:v>
                </c:pt>
                <c:pt idx="1007" formatCode="General">
                  <c:v>0</c:v>
                </c:pt>
                <c:pt idx="1008" formatCode="General">
                  <c:v>0</c:v>
                </c:pt>
                <c:pt idx="1009" formatCode="General">
                  <c:v>0</c:v>
                </c:pt>
                <c:pt idx="1010" formatCode="General">
                  <c:v>0</c:v>
                </c:pt>
                <c:pt idx="1011" formatCode="General">
                  <c:v>0</c:v>
                </c:pt>
                <c:pt idx="1012" formatCode="General">
                  <c:v>0</c:v>
                </c:pt>
                <c:pt idx="1013" formatCode="General">
                  <c:v>0</c:v>
                </c:pt>
                <c:pt idx="1014" formatCode="General">
                  <c:v>0</c:v>
                </c:pt>
                <c:pt idx="1015" formatCode="General">
                  <c:v>0</c:v>
                </c:pt>
                <c:pt idx="1016" formatCode="General">
                  <c:v>0</c:v>
                </c:pt>
                <c:pt idx="1017" formatCode="General">
                  <c:v>0</c:v>
                </c:pt>
                <c:pt idx="1018" formatCode="General">
                  <c:v>0</c:v>
                </c:pt>
                <c:pt idx="1019" formatCode="General">
                  <c:v>0</c:v>
                </c:pt>
                <c:pt idx="1020" formatCode="General">
                  <c:v>0</c:v>
                </c:pt>
                <c:pt idx="1021" formatCode="General">
                  <c:v>0</c:v>
                </c:pt>
                <c:pt idx="1022" formatCode="General">
                  <c:v>0</c:v>
                </c:pt>
                <c:pt idx="1023" formatCode="General">
                  <c:v>0</c:v>
                </c:pt>
                <c:pt idx="1024" formatCode="General">
                  <c:v>0</c:v>
                </c:pt>
                <c:pt idx="1025" formatCode="General">
                  <c:v>0</c:v>
                </c:pt>
                <c:pt idx="1026" formatCode="General">
                  <c:v>0</c:v>
                </c:pt>
                <c:pt idx="1027" formatCode="General">
                  <c:v>0</c:v>
                </c:pt>
                <c:pt idx="1028" formatCode="General">
                  <c:v>0</c:v>
                </c:pt>
                <c:pt idx="1029" formatCode="General">
                  <c:v>0</c:v>
                </c:pt>
                <c:pt idx="1030" formatCode="General">
                  <c:v>0</c:v>
                </c:pt>
                <c:pt idx="1031" formatCode="General">
                  <c:v>0</c:v>
                </c:pt>
                <c:pt idx="1032" formatCode="General">
                  <c:v>0</c:v>
                </c:pt>
                <c:pt idx="1033" formatCode="General">
                  <c:v>0</c:v>
                </c:pt>
                <c:pt idx="1034" formatCode="General">
                  <c:v>0</c:v>
                </c:pt>
                <c:pt idx="1035" formatCode="General">
                  <c:v>0</c:v>
                </c:pt>
                <c:pt idx="1036" formatCode="General">
                  <c:v>0</c:v>
                </c:pt>
                <c:pt idx="1037" formatCode="General">
                  <c:v>0</c:v>
                </c:pt>
                <c:pt idx="1038" formatCode="General">
                  <c:v>0</c:v>
                </c:pt>
                <c:pt idx="1039" formatCode="General">
                  <c:v>0</c:v>
                </c:pt>
                <c:pt idx="1040" formatCode="General">
                  <c:v>0</c:v>
                </c:pt>
                <c:pt idx="1041" formatCode="General">
                  <c:v>0</c:v>
                </c:pt>
                <c:pt idx="1042" formatCode="General">
                  <c:v>0</c:v>
                </c:pt>
                <c:pt idx="1043" formatCode="General">
                  <c:v>0</c:v>
                </c:pt>
                <c:pt idx="1044" formatCode="General">
                  <c:v>0</c:v>
                </c:pt>
                <c:pt idx="1045" formatCode="General">
                  <c:v>0</c:v>
                </c:pt>
                <c:pt idx="1046" formatCode="General">
                  <c:v>0</c:v>
                </c:pt>
                <c:pt idx="1047" formatCode="General">
                  <c:v>0</c:v>
                </c:pt>
                <c:pt idx="1048" formatCode="General">
                  <c:v>0</c:v>
                </c:pt>
                <c:pt idx="1049" formatCode="General">
                  <c:v>0</c:v>
                </c:pt>
                <c:pt idx="1050" formatCode="General">
                  <c:v>0</c:v>
                </c:pt>
                <c:pt idx="1051" formatCode="General">
                  <c:v>0</c:v>
                </c:pt>
                <c:pt idx="1052" formatCode="General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</c:numCache>
            </c:numRef>
          </c:val>
        </c:ser>
        <c:ser>
          <c:idx val="5"/>
          <c:order val="5"/>
          <c:tx>
            <c:strRef>
              <c:f>'Tab ny utan mån'!$AZ$3</c:f>
              <c:strCache>
                <c:ptCount val="1"/>
                <c:pt idx="0">
                  <c:v>Spot</c:v>
                </c:pt>
              </c:strCache>
            </c:strRef>
          </c:tx>
          <c:spPr>
            <a:ln w="3175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'Tab ny utan mån'!$A$1248:$A$2310</c:f>
              <c:numCache>
                <c:formatCode>yyyy/mm/dd;@</c:formatCode>
                <c:ptCount val="1063"/>
                <c:pt idx="0">
                  <c:v>38719</c:v>
                </c:pt>
                <c:pt idx="1">
                  <c:v>38720</c:v>
                </c:pt>
                <c:pt idx="2">
                  <c:v>38721</c:v>
                </c:pt>
                <c:pt idx="3">
                  <c:v>38722</c:v>
                </c:pt>
                <c:pt idx="4">
                  <c:v>38723</c:v>
                </c:pt>
                <c:pt idx="5">
                  <c:v>38726</c:v>
                </c:pt>
                <c:pt idx="6">
                  <c:v>38727</c:v>
                </c:pt>
                <c:pt idx="7">
                  <c:v>38728</c:v>
                </c:pt>
                <c:pt idx="8">
                  <c:v>38729</c:v>
                </c:pt>
                <c:pt idx="9">
                  <c:v>38730</c:v>
                </c:pt>
                <c:pt idx="10">
                  <c:v>38733</c:v>
                </c:pt>
                <c:pt idx="11">
                  <c:v>38734</c:v>
                </c:pt>
                <c:pt idx="12">
                  <c:v>38735</c:v>
                </c:pt>
                <c:pt idx="13">
                  <c:v>38736</c:v>
                </c:pt>
                <c:pt idx="14">
                  <c:v>38737</c:v>
                </c:pt>
                <c:pt idx="15">
                  <c:v>38740</c:v>
                </c:pt>
                <c:pt idx="16">
                  <c:v>38741</c:v>
                </c:pt>
                <c:pt idx="17">
                  <c:v>38742</c:v>
                </c:pt>
                <c:pt idx="18">
                  <c:v>38743</c:v>
                </c:pt>
                <c:pt idx="19">
                  <c:v>38744</c:v>
                </c:pt>
                <c:pt idx="20">
                  <c:v>38747</c:v>
                </c:pt>
                <c:pt idx="21">
                  <c:v>38748</c:v>
                </c:pt>
                <c:pt idx="22">
                  <c:v>38749</c:v>
                </c:pt>
                <c:pt idx="23">
                  <c:v>38750</c:v>
                </c:pt>
                <c:pt idx="24">
                  <c:v>38751</c:v>
                </c:pt>
                <c:pt idx="25">
                  <c:v>38754</c:v>
                </c:pt>
                <c:pt idx="26">
                  <c:v>38755</c:v>
                </c:pt>
                <c:pt idx="27">
                  <c:v>38756</c:v>
                </c:pt>
                <c:pt idx="28">
                  <c:v>38757</c:v>
                </c:pt>
                <c:pt idx="29">
                  <c:v>38758</c:v>
                </c:pt>
                <c:pt idx="30">
                  <c:v>38761</c:v>
                </c:pt>
                <c:pt idx="31">
                  <c:v>38762</c:v>
                </c:pt>
                <c:pt idx="32">
                  <c:v>38763</c:v>
                </c:pt>
                <c:pt idx="33">
                  <c:v>38764</c:v>
                </c:pt>
                <c:pt idx="34">
                  <c:v>38765</c:v>
                </c:pt>
                <c:pt idx="35">
                  <c:v>38768</c:v>
                </c:pt>
                <c:pt idx="36">
                  <c:v>38769</c:v>
                </c:pt>
                <c:pt idx="37">
                  <c:v>38770</c:v>
                </c:pt>
                <c:pt idx="38">
                  <c:v>38771</c:v>
                </c:pt>
                <c:pt idx="39">
                  <c:v>38772</c:v>
                </c:pt>
                <c:pt idx="40">
                  <c:v>38775</c:v>
                </c:pt>
                <c:pt idx="41">
                  <c:v>38776</c:v>
                </c:pt>
                <c:pt idx="42">
                  <c:v>38777</c:v>
                </c:pt>
                <c:pt idx="43">
                  <c:v>38778</c:v>
                </c:pt>
                <c:pt idx="44">
                  <c:v>38779</c:v>
                </c:pt>
                <c:pt idx="45">
                  <c:v>38782</c:v>
                </c:pt>
                <c:pt idx="46">
                  <c:v>38783</c:v>
                </c:pt>
                <c:pt idx="47">
                  <c:v>38784</c:v>
                </c:pt>
                <c:pt idx="48">
                  <c:v>38785</c:v>
                </c:pt>
                <c:pt idx="49">
                  <c:v>38786</c:v>
                </c:pt>
                <c:pt idx="50">
                  <c:v>38789</c:v>
                </c:pt>
                <c:pt idx="51">
                  <c:v>38790</c:v>
                </c:pt>
                <c:pt idx="52">
                  <c:v>38791</c:v>
                </c:pt>
                <c:pt idx="53">
                  <c:v>38792</c:v>
                </c:pt>
                <c:pt idx="54">
                  <c:v>38793</c:v>
                </c:pt>
                <c:pt idx="55">
                  <c:v>38796</c:v>
                </c:pt>
                <c:pt idx="56">
                  <c:v>38797</c:v>
                </c:pt>
                <c:pt idx="57">
                  <c:v>38798</c:v>
                </c:pt>
                <c:pt idx="58">
                  <c:v>38799</c:v>
                </c:pt>
                <c:pt idx="59">
                  <c:v>38800</c:v>
                </c:pt>
                <c:pt idx="60">
                  <c:v>38803</c:v>
                </c:pt>
                <c:pt idx="61">
                  <c:v>38804</c:v>
                </c:pt>
                <c:pt idx="62">
                  <c:v>38805</c:v>
                </c:pt>
                <c:pt idx="63">
                  <c:v>38806</c:v>
                </c:pt>
                <c:pt idx="64">
                  <c:v>38807</c:v>
                </c:pt>
                <c:pt idx="65">
                  <c:v>38810</c:v>
                </c:pt>
                <c:pt idx="66">
                  <c:v>38811</c:v>
                </c:pt>
                <c:pt idx="67">
                  <c:v>38812</c:v>
                </c:pt>
                <c:pt idx="68">
                  <c:v>38813</c:v>
                </c:pt>
                <c:pt idx="69">
                  <c:v>38814</c:v>
                </c:pt>
                <c:pt idx="70">
                  <c:v>38817</c:v>
                </c:pt>
                <c:pt idx="71">
                  <c:v>38818</c:v>
                </c:pt>
                <c:pt idx="72">
                  <c:v>38819</c:v>
                </c:pt>
                <c:pt idx="73">
                  <c:v>38825</c:v>
                </c:pt>
                <c:pt idx="74">
                  <c:v>38826</c:v>
                </c:pt>
                <c:pt idx="75">
                  <c:v>38827</c:v>
                </c:pt>
                <c:pt idx="76">
                  <c:v>38828</c:v>
                </c:pt>
                <c:pt idx="77">
                  <c:v>38831</c:v>
                </c:pt>
                <c:pt idx="78">
                  <c:v>38832</c:v>
                </c:pt>
                <c:pt idx="79">
                  <c:v>38833</c:v>
                </c:pt>
                <c:pt idx="80">
                  <c:v>38834</c:v>
                </c:pt>
                <c:pt idx="81">
                  <c:v>38835</c:v>
                </c:pt>
                <c:pt idx="82">
                  <c:v>38839</c:v>
                </c:pt>
                <c:pt idx="83">
                  <c:v>38840</c:v>
                </c:pt>
                <c:pt idx="84">
                  <c:v>38841</c:v>
                </c:pt>
                <c:pt idx="85">
                  <c:v>38842</c:v>
                </c:pt>
                <c:pt idx="86">
                  <c:v>38845</c:v>
                </c:pt>
                <c:pt idx="87">
                  <c:v>38846</c:v>
                </c:pt>
                <c:pt idx="88">
                  <c:v>38847</c:v>
                </c:pt>
                <c:pt idx="89">
                  <c:v>38848</c:v>
                </c:pt>
                <c:pt idx="90">
                  <c:v>38849</c:v>
                </c:pt>
                <c:pt idx="91">
                  <c:v>38852</c:v>
                </c:pt>
                <c:pt idx="92">
                  <c:v>38853</c:v>
                </c:pt>
                <c:pt idx="93">
                  <c:v>38855</c:v>
                </c:pt>
                <c:pt idx="94">
                  <c:v>38856</c:v>
                </c:pt>
                <c:pt idx="95">
                  <c:v>38859</c:v>
                </c:pt>
                <c:pt idx="96">
                  <c:v>38860</c:v>
                </c:pt>
                <c:pt idx="97">
                  <c:v>38861</c:v>
                </c:pt>
                <c:pt idx="98">
                  <c:v>38863</c:v>
                </c:pt>
                <c:pt idx="99">
                  <c:v>38866</c:v>
                </c:pt>
                <c:pt idx="100">
                  <c:v>38867</c:v>
                </c:pt>
                <c:pt idx="101">
                  <c:v>38868</c:v>
                </c:pt>
                <c:pt idx="102">
                  <c:v>38869</c:v>
                </c:pt>
                <c:pt idx="103">
                  <c:v>38870</c:v>
                </c:pt>
                <c:pt idx="104">
                  <c:v>38874</c:v>
                </c:pt>
                <c:pt idx="105">
                  <c:v>38875</c:v>
                </c:pt>
                <c:pt idx="106">
                  <c:v>38876</c:v>
                </c:pt>
                <c:pt idx="107">
                  <c:v>38877</c:v>
                </c:pt>
                <c:pt idx="108">
                  <c:v>38880</c:v>
                </c:pt>
                <c:pt idx="109">
                  <c:v>38881</c:v>
                </c:pt>
                <c:pt idx="110">
                  <c:v>38882</c:v>
                </c:pt>
                <c:pt idx="111">
                  <c:v>38883</c:v>
                </c:pt>
                <c:pt idx="112">
                  <c:v>38884</c:v>
                </c:pt>
                <c:pt idx="113">
                  <c:v>38887</c:v>
                </c:pt>
                <c:pt idx="114">
                  <c:v>38888</c:v>
                </c:pt>
                <c:pt idx="115">
                  <c:v>38889</c:v>
                </c:pt>
                <c:pt idx="116">
                  <c:v>38890</c:v>
                </c:pt>
                <c:pt idx="117">
                  <c:v>38891</c:v>
                </c:pt>
                <c:pt idx="118">
                  <c:v>38894</c:v>
                </c:pt>
                <c:pt idx="119">
                  <c:v>38895</c:v>
                </c:pt>
                <c:pt idx="120">
                  <c:v>38896</c:v>
                </c:pt>
                <c:pt idx="121">
                  <c:v>38897</c:v>
                </c:pt>
                <c:pt idx="122">
                  <c:v>38898</c:v>
                </c:pt>
                <c:pt idx="123">
                  <c:v>38901</c:v>
                </c:pt>
                <c:pt idx="124">
                  <c:v>38902</c:v>
                </c:pt>
                <c:pt idx="125">
                  <c:v>38903</c:v>
                </c:pt>
                <c:pt idx="126">
                  <c:v>38904</c:v>
                </c:pt>
                <c:pt idx="127">
                  <c:v>38905</c:v>
                </c:pt>
                <c:pt idx="128">
                  <c:v>38908</c:v>
                </c:pt>
                <c:pt idx="129">
                  <c:v>38909</c:v>
                </c:pt>
                <c:pt idx="130">
                  <c:v>38910</c:v>
                </c:pt>
                <c:pt idx="131">
                  <c:v>38911</c:v>
                </c:pt>
                <c:pt idx="132">
                  <c:v>38912</c:v>
                </c:pt>
                <c:pt idx="133">
                  <c:v>38915</c:v>
                </c:pt>
                <c:pt idx="134">
                  <c:v>38916</c:v>
                </c:pt>
                <c:pt idx="135">
                  <c:v>38917</c:v>
                </c:pt>
                <c:pt idx="136">
                  <c:v>38918</c:v>
                </c:pt>
                <c:pt idx="137">
                  <c:v>38919</c:v>
                </c:pt>
                <c:pt idx="138">
                  <c:v>38922</c:v>
                </c:pt>
                <c:pt idx="139">
                  <c:v>38923</c:v>
                </c:pt>
                <c:pt idx="140">
                  <c:v>38924</c:v>
                </c:pt>
                <c:pt idx="141">
                  <c:v>38925</c:v>
                </c:pt>
                <c:pt idx="142">
                  <c:v>38929</c:v>
                </c:pt>
                <c:pt idx="143">
                  <c:v>38930</c:v>
                </c:pt>
                <c:pt idx="144">
                  <c:v>38931</c:v>
                </c:pt>
                <c:pt idx="145">
                  <c:v>38932</c:v>
                </c:pt>
                <c:pt idx="146">
                  <c:v>38933</c:v>
                </c:pt>
                <c:pt idx="147">
                  <c:v>38936</c:v>
                </c:pt>
                <c:pt idx="148">
                  <c:v>38937</c:v>
                </c:pt>
                <c:pt idx="149">
                  <c:v>38938</c:v>
                </c:pt>
                <c:pt idx="150">
                  <c:v>38939</c:v>
                </c:pt>
                <c:pt idx="151">
                  <c:v>38940</c:v>
                </c:pt>
                <c:pt idx="152">
                  <c:v>38943</c:v>
                </c:pt>
                <c:pt idx="153">
                  <c:v>38944</c:v>
                </c:pt>
                <c:pt idx="154">
                  <c:v>38945</c:v>
                </c:pt>
                <c:pt idx="155">
                  <c:v>38946</c:v>
                </c:pt>
                <c:pt idx="156">
                  <c:v>38947</c:v>
                </c:pt>
                <c:pt idx="157">
                  <c:v>38950</c:v>
                </c:pt>
                <c:pt idx="158">
                  <c:v>38951</c:v>
                </c:pt>
                <c:pt idx="159">
                  <c:v>38952</c:v>
                </c:pt>
                <c:pt idx="160">
                  <c:v>38953</c:v>
                </c:pt>
                <c:pt idx="161">
                  <c:v>38954</c:v>
                </c:pt>
                <c:pt idx="162">
                  <c:v>38957</c:v>
                </c:pt>
                <c:pt idx="163">
                  <c:v>38958</c:v>
                </c:pt>
                <c:pt idx="164">
                  <c:v>38959</c:v>
                </c:pt>
                <c:pt idx="165">
                  <c:v>38960</c:v>
                </c:pt>
                <c:pt idx="166">
                  <c:v>38961</c:v>
                </c:pt>
                <c:pt idx="167">
                  <c:v>38964</c:v>
                </c:pt>
                <c:pt idx="168">
                  <c:v>38965</c:v>
                </c:pt>
                <c:pt idx="169">
                  <c:v>38966</c:v>
                </c:pt>
                <c:pt idx="170">
                  <c:v>38967</c:v>
                </c:pt>
                <c:pt idx="171">
                  <c:v>38968</c:v>
                </c:pt>
                <c:pt idx="172">
                  <c:v>38971</c:v>
                </c:pt>
                <c:pt idx="173">
                  <c:v>38972</c:v>
                </c:pt>
                <c:pt idx="174">
                  <c:v>38973</c:v>
                </c:pt>
                <c:pt idx="175">
                  <c:v>38974</c:v>
                </c:pt>
                <c:pt idx="176">
                  <c:v>38975</c:v>
                </c:pt>
                <c:pt idx="177">
                  <c:v>38978</c:v>
                </c:pt>
                <c:pt idx="178">
                  <c:v>38979</c:v>
                </c:pt>
                <c:pt idx="179">
                  <c:v>38980</c:v>
                </c:pt>
                <c:pt idx="180">
                  <c:v>38981</c:v>
                </c:pt>
                <c:pt idx="181">
                  <c:v>38982</c:v>
                </c:pt>
                <c:pt idx="182">
                  <c:v>38985</c:v>
                </c:pt>
                <c:pt idx="183">
                  <c:v>38986</c:v>
                </c:pt>
                <c:pt idx="184">
                  <c:v>38987</c:v>
                </c:pt>
                <c:pt idx="185">
                  <c:v>38988</c:v>
                </c:pt>
                <c:pt idx="186">
                  <c:v>38989</c:v>
                </c:pt>
                <c:pt idx="187">
                  <c:v>38992</c:v>
                </c:pt>
                <c:pt idx="188">
                  <c:v>38993</c:v>
                </c:pt>
                <c:pt idx="189">
                  <c:v>38994</c:v>
                </c:pt>
                <c:pt idx="190">
                  <c:v>38995</c:v>
                </c:pt>
                <c:pt idx="191">
                  <c:v>38996</c:v>
                </c:pt>
                <c:pt idx="192">
                  <c:v>38999</c:v>
                </c:pt>
                <c:pt idx="193">
                  <c:v>39000</c:v>
                </c:pt>
                <c:pt idx="194">
                  <c:v>39001</c:v>
                </c:pt>
                <c:pt idx="195">
                  <c:v>39002</c:v>
                </c:pt>
                <c:pt idx="196">
                  <c:v>39003</c:v>
                </c:pt>
                <c:pt idx="197">
                  <c:v>39006</c:v>
                </c:pt>
                <c:pt idx="198">
                  <c:v>39007</c:v>
                </c:pt>
                <c:pt idx="199">
                  <c:v>39008</c:v>
                </c:pt>
                <c:pt idx="200">
                  <c:v>39009</c:v>
                </c:pt>
                <c:pt idx="201">
                  <c:v>39010</c:v>
                </c:pt>
                <c:pt idx="202">
                  <c:v>39013</c:v>
                </c:pt>
                <c:pt idx="203">
                  <c:v>39014</c:v>
                </c:pt>
                <c:pt idx="204">
                  <c:v>39015</c:v>
                </c:pt>
                <c:pt idx="205">
                  <c:v>39016</c:v>
                </c:pt>
                <c:pt idx="206">
                  <c:v>39017</c:v>
                </c:pt>
                <c:pt idx="207">
                  <c:v>39020</c:v>
                </c:pt>
                <c:pt idx="208">
                  <c:v>39021</c:v>
                </c:pt>
                <c:pt idx="209">
                  <c:v>39022</c:v>
                </c:pt>
                <c:pt idx="210">
                  <c:v>39023</c:v>
                </c:pt>
                <c:pt idx="211">
                  <c:v>39024</c:v>
                </c:pt>
                <c:pt idx="212">
                  <c:v>39027</c:v>
                </c:pt>
                <c:pt idx="213">
                  <c:v>39028</c:v>
                </c:pt>
                <c:pt idx="214">
                  <c:v>39029</c:v>
                </c:pt>
                <c:pt idx="215">
                  <c:v>39030</c:v>
                </c:pt>
                <c:pt idx="216">
                  <c:v>39031</c:v>
                </c:pt>
                <c:pt idx="217">
                  <c:v>39034</c:v>
                </c:pt>
                <c:pt idx="218">
                  <c:v>39035</c:v>
                </c:pt>
                <c:pt idx="219">
                  <c:v>39036</c:v>
                </c:pt>
                <c:pt idx="220">
                  <c:v>39037</c:v>
                </c:pt>
                <c:pt idx="221">
                  <c:v>39038</c:v>
                </c:pt>
                <c:pt idx="222">
                  <c:v>39041</c:v>
                </c:pt>
                <c:pt idx="223">
                  <c:v>39042</c:v>
                </c:pt>
                <c:pt idx="224">
                  <c:v>39043</c:v>
                </c:pt>
                <c:pt idx="225">
                  <c:v>39044</c:v>
                </c:pt>
                <c:pt idx="226">
                  <c:v>39045</c:v>
                </c:pt>
                <c:pt idx="227">
                  <c:v>39048</c:v>
                </c:pt>
                <c:pt idx="228">
                  <c:v>39049</c:v>
                </c:pt>
                <c:pt idx="229">
                  <c:v>39050</c:v>
                </c:pt>
                <c:pt idx="230">
                  <c:v>39051</c:v>
                </c:pt>
                <c:pt idx="231">
                  <c:v>39052</c:v>
                </c:pt>
                <c:pt idx="232">
                  <c:v>39055</c:v>
                </c:pt>
                <c:pt idx="233">
                  <c:v>39056</c:v>
                </c:pt>
                <c:pt idx="234">
                  <c:v>39057</c:v>
                </c:pt>
                <c:pt idx="235">
                  <c:v>39058</c:v>
                </c:pt>
                <c:pt idx="236">
                  <c:v>39059</c:v>
                </c:pt>
                <c:pt idx="237">
                  <c:v>39062</c:v>
                </c:pt>
                <c:pt idx="238">
                  <c:v>39063</c:v>
                </c:pt>
                <c:pt idx="239">
                  <c:v>39064</c:v>
                </c:pt>
                <c:pt idx="240">
                  <c:v>39065</c:v>
                </c:pt>
                <c:pt idx="241">
                  <c:v>39066</c:v>
                </c:pt>
                <c:pt idx="242">
                  <c:v>39069</c:v>
                </c:pt>
                <c:pt idx="243">
                  <c:v>39070</c:v>
                </c:pt>
                <c:pt idx="244">
                  <c:v>39071</c:v>
                </c:pt>
                <c:pt idx="245">
                  <c:v>39072</c:v>
                </c:pt>
                <c:pt idx="246">
                  <c:v>39073</c:v>
                </c:pt>
                <c:pt idx="247">
                  <c:v>39078</c:v>
                </c:pt>
                <c:pt idx="248">
                  <c:v>39079</c:v>
                </c:pt>
                <c:pt idx="249">
                  <c:v>39080</c:v>
                </c:pt>
                <c:pt idx="250">
                  <c:v>39084</c:v>
                </c:pt>
                <c:pt idx="251">
                  <c:v>39085</c:v>
                </c:pt>
                <c:pt idx="252">
                  <c:v>39086</c:v>
                </c:pt>
                <c:pt idx="253">
                  <c:v>39087</c:v>
                </c:pt>
                <c:pt idx="254">
                  <c:v>39090</c:v>
                </c:pt>
                <c:pt idx="255">
                  <c:v>39091</c:v>
                </c:pt>
                <c:pt idx="256">
                  <c:v>39092</c:v>
                </c:pt>
                <c:pt idx="257">
                  <c:v>39093</c:v>
                </c:pt>
                <c:pt idx="258">
                  <c:v>39094</c:v>
                </c:pt>
                <c:pt idx="259">
                  <c:v>39097</c:v>
                </c:pt>
                <c:pt idx="260">
                  <c:v>39098</c:v>
                </c:pt>
                <c:pt idx="261">
                  <c:v>39099</c:v>
                </c:pt>
                <c:pt idx="262">
                  <c:v>39100</c:v>
                </c:pt>
                <c:pt idx="263">
                  <c:v>39101</c:v>
                </c:pt>
                <c:pt idx="264">
                  <c:v>39104</c:v>
                </c:pt>
                <c:pt idx="265">
                  <c:v>39105</c:v>
                </c:pt>
                <c:pt idx="266">
                  <c:v>39106</c:v>
                </c:pt>
                <c:pt idx="267">
                  <c:v>39107</c:v>
                </c:pt>
                <c:pt idx="268">
                  <c:v>39108</c:v>
                </c:pt>
                <c:pt idx="269">
                  <c:v>39111</c:v>
                </c:pt>
                <c:pt idx="270">
                  <c:v>39112</c:v>
                </c:pt>
                <c:pt idx="271">
                  <c:v>39113</c:v>
                </c:pt>
                <c:pt idx="272">
                  <c:v>39114</c:v>
                </c:pt>
                <c:pt idx="273">
                  <c:v>39115</c:v>
                </c:pt>
                <c:pt idx="274">
                  <c:v>39118</c:v>
                </c:pt>
                <c:pt idx="275">
                  <c:v>39119</c:v>
                </c:pt>
                <c:pt idx="276">
                  <c:v>39120</c:v>
                </c:pt>
                <c:pt idx="277">
                  <c:v>39121</c:v>
                </c:pt>
                <c:pt idx="278">
                  <c:v>39122</c:v>
                </c:pt>
                <c:pt idx="279">
                  <c:v>39125</c:v>
                </c:pt>
                <c:pt idx="280">
                  <c:v>39126</c:v>
                </c:pt>
                <c:pt idx="281">
                  <c:v>39127</c:v>
                </c:pt>
                <c:pt idx="282">
                  <c:v>39128</c:v>
                </c:pt>
                <c:pt idx="283">
                  <c:v>39129</c:v>
                </c:pt>
                <c:pt idx="284">
                  <c:v>39132</c:v>
                </c:pt>
                <c:pt idx="285">
                  <c:v>39133</c:v>
                </c:pt>
                <c:pt idx="286">
                  <c:v>39134</c:v>
                </c:pt>
                <c:pt idx="287">
                  <c:v>39135</c:v>
                </c:pt>
                <c:pt idx="288">
                  <c:v>39136</c:v>
                </c:pt>
                <c:pt idx="289">
                  <c:v>39139</c:v>
                </c:pt>
                <c:pt idx="290">
                  <c:v>39140</c:v>
                </c:pt>
                <c:pt idx="291">
                  <c:v>39141</c:v>
                </c:pt>
                <c:pt idx="292">
                  <c:v>39142</c:v>
                </c:pt>
                <c:pt idx="293">
                  <c:v>39143</c:v>
                </c:pt>
                <c:pt idx="294">
                  <c:v>39146</c:v>
                </c:pt>
                <c:pt idx="295">
                  <c:v>39147</c:v>
                </c:pt>
                <c:pt idx="296">
                  <c:v>39148</c:v>
                </c:pt>
                <c:pt idx="297">
                  <c:v>39149</c:v>
                </c:pt>
                <c:pt idx="298">
                  <c:v>39150</c:v>
                </c:pt>
                <c:pt idx="299">
                  <c:v>39153</c:v>
                </c:pt>
                <c:pt idx="300">
                  <c:v>39154</c:v>
                </c:pt>
                <c:pt idx="301">
                  <c:v>39155</c:v>
                </c:pt>
                <c:pt idx="302">
                  <c:v>39156</c:v>
                </c:pt>
                <c:pt idx="303">
                  <c:v>39157</c:v>
                </c:pt>
                <c:pt idx="304">
                  <c:v>39160</c:v>
                </c:pt>
                <c:pt idx="305">
                  <c:v>39161</c:v>
                </c:pt>
                <c:pt idx="306">
                  <c:v>39162</c:v>
                </c:pt>
                <c:pt idx="307">
                  <c:v>39163</c:v>
                </c:pt>
                <c:pt idx="308">
                  <c:v>39164</c:v>
                </c:pt>
                <c:pt idx="309">
                  <c:v>39167</c:v>
                </c:pt>
                <c:pt idx="310">
                  <c:v>39168</c:v>
                </c:pt>
                <c:pt idx="311">
                  <c:v>39169</c:v>
                </c:pt>
                <c:pt idx="312">
                  <c:v>39170</c:v>
                </c:pt>
                <c:pt idx="313">
                  <c:v>39171</c:v>
                </c:pt>
                <c:pt idx="314">
                  <c:v>39174</c:v>
                </c:pt>
                <c:pt idx="315">
                  <c:v>39175</c:v>
                </c:pt>
                <c:pt idx="316">
                  <c:v>39176</c:v>
                </c:pt>
                <c:pt idx="317">
                  <c:v>39177</c:v>
                </c:pt>
                <c:pt idx="318">
                  <c:v>39182</c:v>
                </c:pt>
                <c:pt idx="319">
                  <c:v>39183</c:v>
                </c:pt>
                <c:pt idx="320">
                  <c:v>39184</c:v>
                </c:pt>
                <c:pt idx="321">
                  <c:v>39185</c:v>
                </c:pt>
                <c:pt idx="322">
                  <c:v>39188</c:v>
                </c:pt>
                <c:pt idx="323">
                  <c:v>39189</c:v>
                </c:pt>
                <c:pt idx="324">
                  <c:v>39190</c:v>
                </c:pt>
                <c:pt idx="325">
                  <c:v>39191</c:v>
                </c:pt>
                <c:pt idx="326">
                  <c:v>39192</c:v>
                </c:pt>
                <c:pt idx="327">
                  <c:v>39195</c:v>
                </c:pt>
                <c:pt idx="328">
                  <c:v>39196</c:v>
                </c:pt>
                <c:pt idx="329">
                  <c:v>39197</c:v>
                </c:pt>
                <c:pt idx="330">
                  <c:v>39198</c:v>
                </c:pt>
                <c:pt idx="331">
                  <c:v>39199</c:v>
                </c:pt>
                <c:pt idx="332">
                  <c:v>39202</c:v>
                </c:pt>
                <c:pt idx="333">
                  <c:v>39204</c:v>
                </c:pt>
                <c:pt idx="334">
                  <c:v>39205</c:v>
                </c:pt>
                <c:pt idx="335">
                  <c:v>39206</c:v>
                </c:pt>
                <c:pt idx="336">
                  <c:v>39209</c:v>
                </c:pt>
                <c:pt idx="337">
                  <c:v>39210</c:v>
                </c:pt>
                <c:pt idx="338">
                  <c:v>39211</c:v>
                </c:pt>
                <c:pt idx="339">
                  <c:v>39212</c:v>
                </c:pt>
                <c:pt idx="340">
                  <c:v>39213</c:v>
                </c:pt>
                <c:pt idx="341">
                  <c:v>39216</c:v>
                </c:pt>
                <c:pt idx="342">
                  <c:v>39217</c:v>
                </c:pt>
                <c:pt idx="343">
                  <c:v>39218</c:v>
                </c:pt>
                <c:pt idx="344">
                  <c:v>39220</c:v>
                </c:pt>
                <c:pt idx="345">
                  <c:v>39223</c:v>
                </c:pt>
                <c:pt idx="346">
                  <c:v>39224</c:v>
                </c:pt>
                <c:pt idx="347">
                  <c:v>39225</c:v>
                </c:pt>
                <c:pt idx="348">
                  <c:v>39226</c:v>
                </c:pt>
                <c:pt idx="349">
                  <c:v>39227</c:v>
                </c:pt>
                <c:pt idx="350">
                  <c:v>39231</c:v>
                </c:pt>
                <c:pt idx="351">
                  <c:v>39232</c:v>
                </c:pt>
                <c:pt idx="352">
                  <c:v>39233</c:v>
                </c:pt>
                <c:pt idx="353">
                  <c:v>39234</c:v>
                </c:pt>
                <c:pt idx="354">
                  <c:v>39237</c:v>
                </c:pt>
                <c:pt idx="355">
                  <c:v>39238</c:v>
                </c:pt>
                <c:pt idx="356">
                  <c:v>39239</c:v>
                </c:pt>
                <c:pt idx="357">
                  <c:v>39240</c:v>
                </c:pt>
                <c:pt idx="358">
                  <c:v>39241</c:v>
                </c:pt>
                <c:pt idx="359">
                  <c:v>39244</c:v>
                </c:pt>
                <c:pt idx="360">
                  <c:v>39245</c:v>
                </c:pt>
                <c:pt idx="361">
                  <c:v>39246</c:v>
                </c:pt>
                <c:pt idx="362">
                  <c:v>39247</c:v>
                </c:pt>
                <c:pt idx="363">
                  <c:v>39248</c:v>
                </c:pt>
                <c:pt idx="364">
                  <c:v>39251</c:v>
                </c:pt>
                <c:pt idx="365">
                  <c:v>39252</c:v>
                </c:pt>
                <c:pt idx="366">
                  <c:v>39253</c:v>
                </c:pt>
                <c:pt idx="367">
                  <c:v>39254</c:v>
                </c:pt>
                <c:pt idx="368">
                  <c:v>39255</c:v>
                </c:pt>
                <c:pt idx="369">
                  <c:v>39258</c:v>
                </c:pt>
                <c:pt idx="370">
                  <c:v>39259</c:v>
                </c:pt>
                <c:pt idx="371">
                  <c:v>39260</c:v>
                </c:pt>
                <c:pt idx="372">
                  <c:v>39261</c:v>
                </c:pt>
                <c:pt idx="373">
                  <c:v>39262</c:v>
                </c:pt>
                <c:pt idx="374">
                  <c:v>39265</c:v>
                </c:pt>
                <c:pt idx="375">
                  <c:v>39266</c:v>
                </c:pt>
                <c:pt idx="376">
                  <c:v>39267</c:v>
                </c:pt>
                <c:pt idx="377">
                  <c:v>39268</c:v>
                </c:pt>
                <c:pt idx="378">
                  <c:v>39269</c:v>
                </c:pt>
                <c:pt idx="379">
                  <c:v>39272</c:v>
                </c:pt>
                <c:pt idx="380">
                  <c:v>39273</c:v>
                </c:pt>
                <c:pt idx="381">
                  <c:v>39274</c:v>
                </c:pt>
                <c:pt idx="382">
                  <c:v>39275</c:v>
                </c:pt>
                <c:pt idx="383">
                  <c:v>39276</c:v>
                </c:pt>
                <c:pt idx="384">
                  <c:v>39279</c:v>
                </c:pt>
                <c:pt idx="385">
                  <c:v>39280</c:v>
                </c:pt>
                <c:pt idx="386">
                  <c:v>39281</c:v>
                </c:pt>
                <c:pt idx="387">
                  <c:v>39282</c:v>
                </c:pt>
                <c:pt idx="388">
                  <c:v>39283</c:v>
                </c:pt>
                <c:pt idx="389">
                  <c:v>39286</c:v>
                </c:pt>
                <c:pt idx="390">
                  <c:v>39287</c:v>
                </c:pt>
                <c:pt idx="391">
                  <c:v>39288</c:v>
                </c:pt>
                <c:pt idx="392">
                  <c:v>39289</c:v>
                </c:pt>
                <c:pt idx="393">
                  <c:v>39290</c:v>
                </c:pt>
                <c:pt idx="394">
                  <c:v>39293</c:v>
                </c:pt>
                <c:pt idx="395">
                  <c:v>39294</c:v>
                </c:pt>
                <c:pt idx="396">
                  <c:v>39295</c:v>
                </c:pt>
                <c:pt idx="397">
                  <c:v>39296</c:v>
                </c:pt>
                <c:pt idx="398">
                  <c:v>39297</c:v>
                </c:pt>
                <c:pt idx="399">
                  <c:v>39300</c:v>
                </c:pt>
                <c:pt idx="400">
                  <c:v>39301</c:v>
                </c:pt>
                <c:pt idx="401">
                  <c:v>39302</c:v>
                </c:pt>
                <c:pt idx="402">
                  <c:v>39303</c:v>
                </c:pt>
                <c:pt idx="403">
                  <c:v>39304</c:v>
                </c:pt>
                <c:pt idx="404">
                  <c:v>39307</c:v>
                </c:pt>
                <c:pt idx="405">
                  <c:v>39308</c:v>
                </c:pt>
                <c:pt idx="406">
                  <c:v>39309</c:v>
                </c:pt>
                <c:pt idx="407">
                  <c:v>39310</c:v>
                </c:pt>
                <c:pt idx="408">
                  <c:v>39311</c:v>
                </c:pt>
                <c:pt idx="409">
                  <c:v>39314</c:v>
                </c:pt>
                <c:pt idx="410">
                  <c:v>39315</c:v>
                </c:pt>
                <c:pt idx="411">
                  <c:v>39316</c:v>
                </c:pt>
                <c:pt idx="412">
                  <c:v>39317</c:v>
                </c:pt>
                <c:pt idx="413">
                  <c:v>39318</c:v>
                </c:pt>
                <c:pt idx="414">
                  <c:v>39321</c:v>
                </c:pt>
                <c:pt idx="415">
                  <c:v>39322</c:v>
                </c:pt>
                <c:pt idx="416">
                  <c:v>39323</c:v>
                </c:pt>
                <c:pt idx="417">
                  <c:v>39324</c:v>
                </c:pt>
                <c:pt idx="418">
                  <c:v>39325</c:v>
                </c:pt>
                <c:pt idx="419">
                  <c:v>39328</c:v>
                </c:pt>
                <c:pt idx="420">
                  <c:v>39329</c:v>
                </c:pt>
                <c:pt idx="421">
                  <c:v>39330</c:v>
                </c:pt>
                <c:pt idx="422">
                  <c:v>39331</c:v>
                </c:pt>
                <c:pt idx="423">
                  <c:v>39332</c:v>
                </c:pt>
                <c:pt idx="424">
                  <c:v>39335</c:v>
                </c:pt>
                <c:pt idx="425">
                  <c:v>39336</c:v>
                </c:pt>
                <c:pt idx="426">
                  <c:v>39337</c:v>
                </c:pt>
                <c:pt idx="427">
                  <c:v>39338</c:v>
                </c:pt>
                <c:pt idx="428">
                  <c:v>39339</c:v>
                </c:pt>
                <c:pt idx="429">
                  <c:v>39342</c:v>
                </c:pt>
                <c:pt idx="430">
                  <c:v>39343</c:v>
                </c:pt>
                <c:pt idx="431">
                  <c:v>39344</c:v>
                </c:pt>
                <c:pt idx="432">
                  <c:v>39345</c:v>
                </c:pt>
                <c:pt idx="433">
                  <c:v>39346</c:v>
                </c:pt>
                <c:pt idx="434">
                  <c:v>39349</c:v>
                </c:pt>
                <c:pt idx="435">
                  <c:v>39350</c:v>
                </c:pt>
                <c:pt idx="436">
                  <c:v>39351</c:v>
                </c:pt>
                <c:pt idx="437">
                  <c:v>39352</c:v>
                </c:pt>
                <c:pt idx="438">
                  <c:v>39353</c:v>
                </c:pt>
                <c:pt idx="439">
                  <c:v>39356</c:v>
                </c:pt>
                <c:pt idx="440">
                  <c:v>39357</c:v>
                </c:pt>
                <c:pt idx="441">
                  <c:v>39358</c:v>
                </c:pt>
                <c:pt idx="442">
                  <c:v>39359</c:v>
                </c:pt>
                <c:pt idx="443">
                  <c:v>39360</c:v>
                </c:pt>
                <c:pt idx="444">
                  <c:v>39363</c:v>
                </c:pt>
                <c:pt idx="445">
                  <c:v>39364</c:v>
                </c:pt>
                <c:pt idx="446">
                  <c:v>39365</c:v>
                </c:pt>
                <c:pt idx="447">
                  <c:v>39366</c:v>
                </c:pt>
                <c:pt idx="448">
                  <c:v>39367</c:v>
                </c:pt>
                <c:pt idx="449">
                  <c:v>39370</c:v>
                </c:pt>
                <c:pt idx="450">
                  <c:v>39371</c:v>
                </c:pt>
                <c:pt idx="451">
                  <c:v>39372</c:v>
                </c:pt>
                <c:pt idx="452">
                  <c:v>39373</c:v>
                </c:pt>
                <c:pt idx="453">
                  <c:v>39374</c:v>
                </c:pt>
                <c:pt idx="454">
                  <c:v>39377</c:v>
                </c:pt>
                <c:pt idx="455">
                  <c:v>39378</c:v>
                </c:pt>
                <c:pt idx="456">
                  <c:v>39379</c:v>
                </c:pt>
                <c:pt idx="457">
                  <c:v>39380</c:v>
                </c:pt>
                <c:pt idx="458">
                  <c:v>39381</c:v>
                </c:pt>
                <c:pt idx="459">
                  <c:v>39384</c:v>
                </c:pt>
                <c:pt idx="460">
                  <c:v>39385</c:v>
                </c:pt>
                <c:pt idx="461">
                  <c:v>39386</c:v>
                </c:pt>
                <c:pt idx="462">
                  <c:v>39387</c:v>
                </c:pt>
                <c:pt idx="463">
                  <c:v>39388</c:v>
                </c:pt>
                <c:pt idx="464">
                  <c:v>39391</c:v>
                </c:pt>
                <c:pt idx="465">
                  <c:v>39392</c:v>
                </c:pt>
                <c:pt idx="466">
                  <c:v>39393</c:v>
                </c:pt>
                <c:pt idx="467">
                  <c:v>39394</c:v>
                </c:pt>
                <c:pt idx="468">
                  <c:v>39395</c:v>
                </c:pt>
                <c:pt idx="469">
                  <c:v>39398</c:v>
                </c:pt>
                <c:pt idx="470">
                  <c:v>39399</c:v>
                </c:pt>
                <c:pt idx="471">
                  <c:v>39400</c:v>
                </c:pt>
                <c:pt idx="472">
                  <c:v>39401</c:v>
                </c:pt>
                <c:pt idx="473">
                  <c:v>39402</c:v>
                </c:pt>
                <c:pt idx="474">
                  <c:v>39405</c:v>
                </c:pt>
                <c:pt idx="475">
                  <c:v>39406</c:v>
                </c:pt>
                <c:pt idx="476">
                  <c:v>39407</c:v>
                </c:pt>
                <c:pt idx="477">
                  <c:v>39408</c:v>
                </c:pt>
                <c:pt idx="478">
                  <c:v>39409</c:v>
                </c:pt>
                <c:pt idx="479">
                  <c:v>39412</c:v>
                </c:pt>
                <c:pt idx="480">
                  <c:v>39413</c:v>
                </c:pt>
                <c:pt idx="481">
                  <c:v>39414</c:v>
                </c:pt>
                <c:pt idx="482">
                  <c:v>39415</c:v>
                </c:pt>
                <c:pt idx="483">
                  <c:v>39416</c:v>
                </c:pt>
                <c:pt idx="484">
                  <c:v>39419</c:v>
                </c:pt>
                <c:pt idx="485">
                  <c:v>39420</c:v>
                </c:pt>
                <c:pt idx="486">
                  <c:v>39421</c:v>
                </c:pt>
                <c:pt idx="487">
                  <c:v>39422</c:v>
                </c:pt>
                <c:pt idx="488">
                  <c:v>39423</c:v>
                </c:pt>
                <c:pt idx="489">
                  <c:v>39426</c:v>
                </c:pt>
                <c:pt idx="490">
                  <c:v>39427</c:v>
                </c:pt>
                <c:pt idx="491">
                  <c:v>39428</c:v>
                </c:pt>
                <c:pt idx="492">
                  <c:v>39429</c:v>
                </c:pt>
                <c:pt idx="493">
                  <c:v>39430</c:v>
                </c:pt>
                <c:pt idx="494">
                  <c:v>39433</c:v>
                </c:pt>
                <c:pt idx="495">
                  <c:v>39434</c:v>
                </c:pt>
                <c:pt idx="496">
                  <c:v>39435</c:v>
                </c:pt>
                <c:pt idx="497">
                  <c:v>39436</c:v>
                </c:pt>
                <c:pt idx="498">
                  <c:v>39437</c:v>
                </c:pt>
                <c:pt idx="499">
                  <c:v>39440</c:v>
                </c:pt>
                <c:pt idx="500">
                  <c:v>39443</c:v>
                </c:pt>
                <c:pt idx="501">
                  <c:v>39444</c:v>
                </c:pt>
                <c:pt idx="502">
                  <c:v>39447</c:v>
                </c:pt>
                <c:pt idx="503">
                  <c:v>39449</c:v>
                </c:pt>
                <c:pt idx="504">
                  <c:v>39450</c:v>
                </c:pt>
                <c:pt idx="505">
                  <c:v>39451</c:v>
                </c:pt>
                <c:pt idx="506">
                  <c:v>39454</c:v>
                </c:pt>
                <c:pt idx="507">
                  <c:v>39455</c:v>
                </c:pt>
                <c:pt idx="508">
                  <c:v>39456</c:v>
                </c:pt>
                <c:pt idx="509">
                  <c:v>39457</c:v>
                </c:pt>
                <c:pt idx="510">
                  <c:v>39458</c:v>
                </c:pt>
                <c:pt idx="511">
                  <c:v>39461</c:v>
                </c:pt>
                <c:pt idx="512">
                  <c:v>39462</c:v>
                </c:pt>
                <c:pt idx="513">
                  <c:v>39463</c:v>
                </c:pt>
                <c:pt idx="514">
                  <c:v>39464</c:v>
                </c:pt>
                <c:pt idx="515">
                  <c:v>39465</c:v>
                </c:pt>
                <c:pt idx="516">
                  <c:v>39468</c:v>
                </c:pt>
                <c:pt idx="517">
                  <c:v>39469</c:v>
                </c:pt>
                <c:pt idx="518">
                  <c:v>39470</c:v>
                </c:pt>
                <c:pt idx="519">
                  <c:v>39471</c:v>
                </c:pt>
                <c:pt idx="520">
                  <c:v>39472</c:v>
                </c:pt>
                <c:pt idx="521">
                  <c:v>39475</c:v>
                </c:pt>
                <c:pt idx="522">
                  <c:v>39476</c:v>
                </c:pt>
                <c:pt idx="523">
                  <c:v>39477</c:v>
                </c:pt>
                <c:pt idx="524">
                  <c:v>39478</c:v>
                </c:pt>
                <c:pt idx="525">
                  <c:v>39479</c:v>
                </c:pt>
                <c:pt idx="526">
                  <c:v>39482</c:v>
                </c:pt>
                <c:pt idx="527">
                  <c:v>39483</c:v>
                </c:pt>
                <c:pt idx="528">
                  <c:v>39484</c:v>
                </c:pt>
                <c:pt idx="529">
                  <c:v>39485</c:v>
                </c:pt>
                <c:pt idx="530">
                  <c:v>39486</c:v>
                </c:pt>
                <c:pt idx="531">
                  <c:v>39489</c:v>
                </c:pt>
                <c:pt idx="532">
                  <c:v>39490</c:v>
                </c:pt>
                <c:pt idx="533">
                  <c:v>39491</c:v>
                </c:pt>
                <c:pt idx="534">
                  <c:v>39492</c:v>
                </c:pt>
                <c:pt idx="535">
                  <c:v>39493</c:v>
                </c:pt>
                <c:pt idx="536">
                  <c:v>39496</c:v>
                </c:pt>
                <c:pt idx="537">
                  <c:v>39497</c:v>
                </c:pt>
                <c:pt idx="538">
                  <c:v>39498</c:v>
                </c:pt>
                <c:pt idx="539">
                  <c:v>39499</c:v>
                </c:pt>
                <c:pt idx="540">
                  <c:v>39500</c:v>
                </c:pt>
                <c:pt idx="541">
                  <c:v>39503</c:v>
                </c:pt>
                <c:pt idx="542">
                  <c:v>39504</c:v>
                </c:pt>
                <c:pt idx="543">
                  <c:v>39505</c:v>
                </c:pt>
                <c:pt idx="544">
                  <c:v>39506</c:v>
                </c:pt>
                <c:pt idx="545">
                  <c:v>39507</c:v>
                </c:pt>
                <c:pt idx="546">
                  <c:v>39510</c:v>
                </c:pt>
                <c:pt idx="547">
                  <c:v>39511</c:v>
                </c:pt>
                <c:pt idx="548">
                  <c:v>39512</c:v>
                </c:pt>
                <c:pt idx="549">
                  <c:v>39513</c:v>
                </c:pt>
                <c:pt idx="550">
                  <c:v>39514</c:v>
                </c:pt>
                <c:pt idx="551">
                  <c:v>39517</c:v>
                </c:pt>
                <c:pt idx="552">
                  <c:v>39518</c:v>
                </c:pt>
                <c:pt idx="553">
                  <c:v>39519</c:v>
                </c:pt>
                <c:pt idx="554">
                  <c:v>39520</c:v>
                </c:pt>
                <c:pt idx="555">
                  <c:v>39521</c:v>
                </c:pt>
                <c:pt idx="556">
                  <c:v>39524</c:v>
                </c:pt>
                <c:pt idx="557">
                  <c:v>39525</c:v>
                </c:pt>
                <c:pt idx="558">
                  <c:v>39526</c:v>
                </c:pt>
                <c:pt idx="559">
                  <c:v>39527</c:v>
                </c:pt>
                <c:pt idx="560">
                  <c:v>39532</c:v>
                </c:pt>
                <c:pt idx="561">
                  <c:v>39533</c:v>
                </c:pt>
                <c:pt idx="562">
                  <c:v>39534</c:v>
                </c:pt>
                <c:pt idx="563">
                  <c:v>39535</c:v>
                </c:pt>
                <c:pt idx="564">
                  <c:v>39538</c:v>
                </c:pt>
                <c:pt idx="565">
                  <c:v>39539</c:v>
                </c:pt>
                <c:pt idx="566">
                  <c:v>39540</c:v>
                </c:pt>
                <c:pt idx="567">
                  <c:v>39541</c:v>
                </c:pt>
                <c:pt idx="568">
                  <c:v>39542</c:v>
                </c:pt>
                <c:pt idx="569">
                  <c:v>39545</c:v>
                </c:pt>
                <c:pt idx="570">
                  <c:v>39546</c:v>
                </c:pt>
                <c:pt idx="571">
                  <c:v>39547</c:v>
                </c:pt>
                <c:pt idx="572">
                  <c:v>39548</c:v>
                </c:pt>
                <c:pt idx="573">
                  <c:v>39549</c:v>
                </c:pt>
                <c:pt idx="574">
                  <c:v>39552</c:v>
                </c:pt>
                <c:pt idx="575">
                  <c:v>39553</c:v>
                </c:pt>
                <c:pt idx="576">
                  <c:v>39554</c:v>
                </c:pt>
                <c:pt idx="577">
                  <c:v>39555</c:v>
                </c:pt>
                <c:pt idx="578">
                  <c:v>39556</c:v>
                </c:pt>
                <c:pt idx="579">
                  <c:v>39559</c:v>
                </c:pt>
                <c:pt idx="580">
                  <c:v>39560</c:v>
                </c:pt>
                <c:pt idx="581">
                  <c:v>39561</c:v>
                </c:pt>
                <c:pt idx="582">
                  <c:v>39562</c:v>
                </c:pt>
                <c:pt idx="583">
                  <c:v>39563</c:v>
                </c:pt>
                <c:pt idx="584">
                  <c:v>39566</c:v>
                </c:pt>
                <c:pt idx="585">
                  <c:v>39567</c:v>
                </c:pt>
                <c:pt idx="586">
                  <c:v>39568</c:v>
                </c:pt>
                <c:pt idx="587">
                  <c:v>39569</c:v>
                </c:pt>
                <c:pt idx="588">
                  <c:v>39570</c:v>
                </c:pt>
                <c:pt idx="589">
                  <c:v>39573</c:v>
                </c:pt>
                <c:pt idx="590">
                  <c:v>39574</c:v>
                </c:pt>
                <c:pt idx="591">
                  <c:v>39575</c:v>
                </c:pt>
                <c:pt idx="592">
                  <c:v>39576</c:v>
                </c:pt>
                <c:pt idx="593">
                  <c:v>39577</c:v>
                </c:pt>
                <c:pt idx="594">
                  <c:v>39580</c:v>
                </c:pt>
                <c:pt idx="595">
                  <c:v>39581</c:v>
                </c:pt>
                <c:pt idx="596">
                  <c:v>39582</c:v>
                </c:pt>
                <c:pt idx="597">
                  <c:v>39583</c:v>
                </c:pt>
                <c:pt idx="598">
                  <c:v>39584</c:v>
                </c:pt>
                <c:pt idx="599">
                  <c:v>39587</c:v>
                </c:pt>
                <c:pt idx="600">
                  <c:v>39588</c:v>
                </c:pt>
                <c:pt idx="601">
                  <c:v>39589</c:v>
                </c:pt>
                <c:pt idx="602">
                  <c:v>39590</c:v>
                </c:pt>
                <c:pt idx="603">
                  <c:v>39591</c:v>
                </c:pt>
                <c:pt idx="604">
                  <c:v>39594</c:v>
                </c:pt>
                <c:pt idx="605">
                  <c:v>39595</c:v>
                </c:pt>
                <c:pt idx="606">
                  <c:v>39596</c:v>
                </c:pt>
                <c:pt idx="607">
                  <c:v>39597</c:v>
                </c:pt>
                <c:pt idx="608">
                  <c:v>39598</c:v>
                </c:pt>
                <c:pt idx="609">
                  <c:v>39601</c:v>
                </c:pt>
                <c:pt idx="610">
                  <c:v>39602</c:v>
                </c:pt>
                <c:pt idx="611">
                  <c:v>39603</c:v>
                </c:pt>
                <c:pt idx="612">
                  <c:v>39604</c:v>
                </c:pt>
                <c:pt idx="613">
                  <c:v>39605</c:v>
                </c:pt>
                <c:pt idx="614">
                  <c:v>39608</c:v>
                </c:pt>
                <c:pt idx="615">
                  <c:v>39609</c:v>
                </c:pt>
                <c:pt idx="616">
                  <c:v>39610</c:v>
                </c:pt>
                <c:pt idx="617">
                  <c:v>39611</c:v>
                </c:pt>
                <c:pt idx="618">
                  <c:v>39612</c:v>
                </c:pt>
                <c:pt idx="619">
                  <c:v>39615</c:v>
                </c:pt>
                <c:pt idx="620">
                  <c:v>39616</c:v>
                </c:pt>
                <c:pt idx="621">
                  <c:v>39617</c:v>
                </c:pt>
                <c:pt idx="622">
                  <c:v>39618</c:v>
                </c:pt>
                <c:pt idx="623">
                  <c:v>39619</c:v>
                </c:pt>
                <c:pt idx="624">
                  <c:v>39622</c:v>
                </c:pt>
                <c:pt idx="625">
                  <c:v>39623</c:v>
                </c:pt>
                <c:pt idx="626">
                  <c:v>39624</c:v>
                </c:pt>
                <c:pt idx="627">
                  <c:v>39625</c:v>
                </c:pt>
                <c:pt idx="628">
                  <c:v>39626</c:v>
                </c:pt>
                <c:pt idx="629">
                  <c:v>39629</c:v>
                </c:pt>
                <c:pt idx="630">
                  <c:v>39630</c:v>
                </c:pt>
                <c:pt idx="631">
                  <c:v>39631</c:v>
                </c:pt>
                <c:pt idx="632">
                  <c:v>39632</c:v>
                </c:pt>
                <c:pt idx="633">
                  <c:v>39633</c:v>
                </c:pt>
                <c:pt idx="634">
                  <c:v>39636</c:v>
                </c:pt>
                <c:pt idx="635">
                  <c:v>39637</c:v>
                </c:pt>
                <c:pt idx="636">
                  <c:v>39638</c:v>
                </c:pt>
                <c:pt idx="637">
                  <c:v>39639</c:v>
                </c:pt>
                <c:pt idx="638">
                  <c:v>39640</c:v>
                </c:pt>
                <c:pt idx="639">
                  <c:v>39643</c:v>
                </c:pt>
                <c:pt idx="640">
                  <c:v>39644</c:v>
                </c:pt>
                <c:pt idx="641">
                  <c:v>39645</c:v>
                </c:pt>
                <c:pt idx="642">
                  <c:v>39646</c:v>
                </c:pt>
                <c:pt idx="643">
                  <c:v>39647</c:v>
                </c:pt>
                <c:pt idx="644">
                  <c:v>39650</c:v>
                </c:pt>
                <c:pt idx="645">
                  <c:v>39651</c:v>
                </c:pt>
                <c:pt idx="646">
                  <c:v>39652</c:v>
                </c:pt>
                <c:pt idx="647">
                  <c:v>39653</c:v>
                </c:pt>
                <c:pt idx="648">
                  <c:v>39654</c:v>
                </c:pt>
                <c:pt idx="649">
                  <c:v>39657</c:v>
                </c:pt>
                <c:pt idx="650">
                  <c:v>39658</c:v>
                </c:pt>
                <c:pt idx="651">
                  <c:v>39659</c:v>
                </c:pt>
                <c:pt idx="652">
                  <c:v>39660</c:v>
                </c:pt>
                <c:pt idx="653">
                  <c:v>39661</c:v>
                </c:pt>
                <c:pt idx="654">
                  <c:v>39664</c:v>
                </c:pt>
                <c:pt idx="655">
                  <c:v>39665</c:v>
                </c:pt>
                <c:pt idx="656">
                  <c:v>39666</c:v>
                </c:pt>
                <c:pt idx="657">
                  <c:v>39667</c:v>
                </c:pt>
                <c:pt idx="658">
                  <c:v>39668</c:v>
                </c:pt>
                <c:pt idx="659">
                  <c:v>39671</c:v>
                </c:pt>
                <c:pt idx="660">
                  <c:v>39672</c:v>
                </c:pt>
                <c:pt idx="661">
                  <c:v>39673</c:v>
                </c:pt>
                <c:pt idx="662">
                  <c:v>39674</c:v>
                </c:pt>
                <c:pt idx="663">
                  <c:v>39675</c:v>
                </c:pt>
                <c:pt idx="664">
                  <c:v>39678</c:v>
                </c:pt>
                <c:pt idx="665">
                  <c:v>39679</c:v>
                </c:pt>
                <c:pt idx="666">
                  <c:v>39680</c:v>
                </c:pt>
                <c:pt idx="667">
                  <c:v>39681</c:v>
                </c:pt>
                <c:pt idx="668">
                  <c:v>39682</c:v>
                </c:pt>
                <c:pt idx="669">
                  <c:v>39685</c:v>
                </c:pt>
                <c:pt idx="670">
                  <c:v>39686</c:v>
                </c:pt>
                <c:pt idx="671">
                  <c:v>39687</c:v>
                </c:pt>
                <c:pt idx="672">
                  <c:v>39688</c:v>
                </c:pt>
                <c:pt idx="673">
                  <c:v>39689</c:v>
                </c:pt>
                <c:pt idx="674">
                  <c:v>39692</c:v>
                </c:pt>
                <c:pt idx="675">
                  <c:v>39693</c:v>
                </c:pt>
                <c:pt idx="676">
                  <c:v>39694</c:v>
                </c:pt>
                <c:pt idx="677">
                  <c:v>39695</c:v>
                </c:pt>
                <c:pt idx="678">
                  <c:v>39696</c:v>
                </c:pt>
                <c:pt idx="679">
                  <c:v>39699</c:v>
                </c:pt>
                <c:pt idx="680">
                  <c:v>39700</c:v>
                </c:pt>
                <c:pt idx="681">
                  <c:v>39701</c:v>
                </c:pt>
                <c:pt idx="682">
                  <c:v>39702</c:v>
                </c:pt>
                <c:pt idx="683">
                  <c:v>39703</c:v>
                </c:pt>
                <c:pt idx="684">
                  <c:v>39706</c:v>
                </c:pt>
                <c:pt idx="685">
                  <c:v>39707</c:v>
                </c:pt>
                <c:pt idx="686">
                  <c:v>39708</c:v>
                </c:pt>
                <c:pt idx="687">
                  <c:v>39709</c:v>
                </c:pt>
                <c:pt idx="688">
                  <c:v>39710</c:v>
                </c:pt>
                <c:pt idx="689">
                  <c:v>39713</c:v>
                </c:pt>
                <c:pt idx="690">
                  <c:v>39714</c:v>
                </c:pt>
                <c:pt idx="691">
                  <c:v>39715</c:v>
                </c:pt>
                <c:pt idx="692">
                  <c:v>39716</c:v>
                </c:pt>
                <c:pt idx="693">
                  <c:v>39717</c:v>
                </c:pt>
                <c:pt idx="694">
                  <c:v>39720</c:v>
                </c:pt>
                <c:pt idx="695">
                  <c:v>39721</c:v>
                </c:pt>
                <c:pt idx="696">
                  <c:v>39722</c:v>
                </c:pt>
                <c:pt idx="697">
                  <c:v>39723</c:v>
                </c:pt>
                <c:pt idx="698">
                  <c:v>39724</c:v>
                </c:pt>
                <c:pt idx="699">
                  <c:v>39727</c:v>
                </c:pt>
                <c:pt idx="700">
                  <c:v>39728</c:v>
                </c:pt>
                <c:pt idx="701">
                  <c:v>39729</c:v>
                </c:pt>
                <c:pt idx="702">
                  <c:v>39730</c:v>
                </c:pt>
                <c:pt idx="703">
                  <c:v>39731</c:v>
                </c:pt>
                <c:pt idx="704">
                  <c:v>39734</c:v>
                </c:pt>
                <c:pt idx="705">
                  <c:v>39735</c:v>
                </c:pt>
                <c:pt idx="706">
                  <c:v>39736</c:v>
                </c:pt>
                <c:pt idx="707">
                  <c:v>39737</c:v>
                </c:pt>
                <c:pt idx="708">
                  <c:v>39738</c:v>
                </c:pt>
                <c:pt idx="709">
                  <c:v>39741</c:v>
                </c:pt>
                <c:pt idx="710">
                  <c:v>39742</c:v>
                </c:pt>
                <c:pt idx="711">
                  <c:v>39743</c:v>
                </c:pt>
                <c:pt idx="712">
                  <c:v>39744</c:v>
                </c:pt>
                <c:pt idx="713">
                  <c:v>39745</c:v>
                </c:pt>
                <c:pt idx="714">
                  <c:v>39748</c:v>
                </c:pt>
                <c:pt idx="715">
                  <c:v>39749</c:v>
                </c:pt>
                <c:pt idx="716">
                  <c:v>39750</c:v>
                </c:pt>
                <c:pt idx="717">
                  <c:v>39751</c:v>
                </c:pt>
                <c:pt idx="718">
                  <c:v>39752</c:v>
                </c:pt>
                <c:pt idx="719">
                  <c:v>39755</c:v>
                </c:pt>
                <c:pt idx="720">
                  <c:v>39756</c:v>
                </c:pt>
                <c:pt idx="721">
                  <c:v>39757</c:v>
                </c:pt>
                <c:pt idx="722">
                  <c:v>39758</c:v>
                </c:pt>
                <c:pt idx="723">
                  <c:v>39759</c:v>
                </c:pt>
                <c:pt idx="724">
                  <c:v>39762</c:v>
                </c:pt>
                <c:pt idx="725">
                  <c:v>39763</c:v>
                </c:pt>
                <c:pt idx="726">
                  <c:v>39764</c:v>
                </c:pt>
                <c:pt idx="727">
                  <c:v>39765</c:v>
                </c:pt>
                <c:pt idx="728">
                  <c:v>39766</c:v>
                </c:pt>
                <c:pt idx="729">
                  <c:v>39769</c:v>
                </c:pt>
                <c:pt idx="730">
                  <c:v>39770</c:v>
                </c:pt>
                <c:pt idx="731">
                  <c:v>39771</c:v>
                </c:pt>
                <c:pt idx="732">
                  <c:v>39772</c:v>
                </c:pt>
                <c:pt idx="733">
                  <c:v>39773</c:v>
                </c:pt>
                <c:pt idx="734">
                  <c:v>39776</c:v>
                </c:pt>
                <c:pt idx="735">
                  <c:v>39777</c:v>
                </c:pt>
                <c:pt idx="736">
                  <c:v>39778</c:v>
                </c:pt>
                <c:pt idx="737">
                  <c:v>39779</c:v>
                </c:pt>
                <c:pt idx="738">
                  <c:v>39780</c:v>
                </c:pt>
                <c:pt idx="739">
                  <c:v>39783</c:v>
                </c:pt>
                <c:pt idx="740">
                  <c:v>39784</c:v>
                </c:pt>
                <c:pt idx="741">
                  <c:v>39785</c:v>
                </c:pt>
                <c:pt idx="742">
                  <c:v>39786</c:v>
                </c:pt>
                <c:pt idx="743">
                  <c:v>39787</c:v>
                </c:pt>
                <c:pt idx="744">
                  <c:v>39790</c:v>
                </c:pt>
                <c:pt idx="745">
                  <c:v>39791</c:v>
                </c:pt>
                <c:pt idx="746">
                  <c:v>39792</c:v>
                </c:pt>
                <c:pt idx="747">
                  <c:v>39793</c:v>
                </c:pt>
                <c:pt idx="748">
                  <c:v>39794</c:v>
                </c:pt>
                <c:pt idx="749">
                  <c:v>39797</c:v>
                </c:pt>
                <c:pt idx="750">
                  <c:v>39798</c:v>
                </c:pt>
                <c:pt idx="751">
                  <c:v>39799</c:v>
                </c:pt>
                <c:pt idx="752">
                  <c:v>39800</c:v>
                </c:pt>
                <c:pt idx="753">
                  <c:v>39801</c:v>
                </c:pt>
                <c:pt idx="754">
                  <c:v>39804</c:v>
                </c:pt>
                <c:pt idx="755">
                  <c:v>39805</c:v>
                </c:pt>
                <c:pt idx="756">
                  <c:v>39811</c:v>
                </c:pt>
                <c:pt idx="757">
                  <c:v>39812</c:v>
                </c:pt>
                <c:pt idx="758">
                  <c:v>39815</c:v>
                </c:pt>
                <c:pt idx="759">
                  <c:v>39818</c:v>
                </c:pt>
                <c:pt idx="760">
                  <c:v>39819</c:v>
                </c:pt>
                <c:pt idx="761">
                  <c:v>39820</c:v>
                </c:pt>
                <c:pt idx="762">
                  <c:v>39821</c:v>
                </c:pt>
                <c:pt idx="763">
                  <c:v>39822</c:v>
                </c:pt>
                <c:pt idx="764">
                  <c:v>39825</c:v>
                </c:pt>
                <c:pt idx="765">
                  <c:v>39826</c:v>
                </c:pt>
                <c:pt idx="766">
                  <c:v>39827</c:v>
                </c:pt>
                <c:pt idx="767">
                  <c:v>39828</c:v>
                </c:pt>
                <c:pt idx="768">
                  <c:v>39829</c:v>
                </c:pt>
                <c:pt idx="769">
                  <c:v>39832</c:v>
                </c:pt>
                <c:pt idx="770">
                  <c:v>39833</c:v>
                </c:pt>
                <c:pt idx="771">
                  <c:v>39834</c:v>
                </c:pt>
                <c:pt idx="772">
                  <c:v>39835</c:v>
                </c:pt>
                <c:pt idx="773">
                  <c:v>39836</c:v>
                </c:pt>
                <c:pt idx="774">
                  <c:v>39839</c:v>
                </c:pt>
                <c:pt idx="775">
                  <c:v>39840</c:v>
                </c:pt>
                <c:pt idx="776">
                  <c:v>39841</c:v>
                </c:pt>
                <c:pt idx="777">
                  <c:v>39842</c:v>
                </c:pt>
                <c:pt idx="778">
                  <c:v>39843</c:v>
                </c:pt>
                <c:pt idx="779">
                  <c:v>39846</c:v>
                </c:pt>
                <c:pt idx="780">
                  <c:v>39847</c:v>
                </c:pt>
                <c:pt idx="781">
                  <c:v>39848</c:v>
                </c:pt>
                <c:pt idx="782">
                  <c:v>39849</c:v>
                </c:pt>
                <c:pt idx="783">
                  <c:v>39850</c:v>
                </c:pt>
                <c:pt idx="784">
                  <c:v>39853</c:v>
                </c:pt>
                <c:pt idx="785">
                  <c:v>39854</c:v>
                </c:pt>
                <c:pt idx="786">
                  <c:v>39855</c:v>
                </c:pt>
                <c:pt idx="787">
                  <c:v>39856</c:v>
                </c:pt>
                <c:pt idx="788">
                  <c:v>39857</c:v>
                </c:pt>
                <c:pt idx="789">
                  <c:v>39860</c:v>
                </c:pt>
                <c:pt idx="790">
                  <c:v>39861</c:v>
                </c:pt>
                <c:pt idx="791">
                  <c:v>39862</c:v>
                </c:pt>
                <c:pt idx="792">
                  <c:v>39863</c:v>
                </c:pt>
                <c:pt idx="793">
                  <c:v>39864</c:v>
                </c:pt>
                <c:pt idx="794">
                  <c:v>39867</c:v>
                </c:pt>
                <c:pt idx="795">
                  <c:v>39868</c:v>
                </c:pt>
                <c:pt idx="796">
                  <c:v>39869</c:v>
                </c:pt>
                <c:pt idx="797">
                  <c:v>39870</c:v>
                </c:pt>
                <c:pt idx="798">
                  <c:v>39871</c:v>
                </c:pt>
                <c:pt idx="799">
                  <c:v>39874</c:v>
                </c:pt>
                <c:pt idx="800">
                  <c:v>39875</c:v>
                </c:pt>
                <c:pt idx="801">
                  <c:v>39876</c:v>
                </c:pt>
                <c:pt idx="802">
                  <c:v>39877</c:v>
                </c:pt>
                <c:pt idx="803">
                  <c:v>39878</c:v>
                </c:pt>
                <c:pt idx="804">
                  <c:v>39881</c:v>
                </c:pt>
                <c:pt idx="805">
                  <c:v>39882</c:v>
                </c:pt>
                <c:pt idx="806">
                  <c:v>39883</c:v>
                </c:pt>
                <c:pt idx="807">
                  <c:v>39884</c:v>
                </c:pt>
                <c:pt idx="808">
                  <c:v>39885</c:v>
                </c:pt>
                <c:pt idx="809">
                  <c:v>39888</c:v>
                </c:pt>
                <c:pt idx="810">
                  <c:v>39889</c:v>
                </c:pt>
                <c:pt idx="811">
                  <c:v>39890</c:v>
                </c:pt>
                <c:pt idx="812">
                  <c:v>39891</c:v>
                </c:pt>
                <c:pt idx="813">
                  <c:v>39892</c:v>
                </c:pt>
                <c:pt idx="814">
                  <c:v>39895</c:v>
                </c:pt>
                <c:pt idx="815">
                  <c:v>39896</c:v>
                </c:pt>
                <c:pt idx="816">
                  <c:v>39897</c:v>
                </c:pt>
                <c:pt idx="817">
                  <c:v>39898</c:v>
                </c:pt>
                <c:pt idx="818">
                  <c:v>39899</c:v>
                </c:pt>
                <c:pt idx="819">
                  <c:v>39902</c:v>
                </c:pt>
                <c:pt idx="820">
                  <c:v>39903</c:v>
                </c:pt>
                <c:pt idx="821">
                  <c:v>39904</c:v>
                </c:pt>
                <c:pt idx="822">
                  <c:v>39905</c:v>
                </c:pt>
                <c:pt idx="823">
                  <c:v>39906</c:v>
                </c:pt>
                <c:pt idx="824">
                  <c:v>39909</c:v>
                </c:pt>
                <c:pt idx="825">
                  <c:v>39910</c:v>
                </c:pt>
                <c:pt idx="826">
                  <c:v>39911</c:v>
                </c:pt>
                <c:pt idx="827">
                  <c:v>39917</c:v>
                </c:pt>
                <c:pt idx="828">
                  <c:v>39918</c:v>
                </c:pt>
                <c:pt idx="829">
                  <c:v>39919</c:v>
                </c:pt>
                <c:pt idx="830">
                  <c:v>39920</c:v>
                </c:pt>
                <c:pt idx="831">
                  <c:v>39923</c:v>
                </c:pt>
                <c:pt idx="832">
                  <c:v>39924</c:v>
                </c:pt>
                <c:pt idx="833">
                  <c:v>39925</c:v>
                </c:pt>
                <c:pt idx="834">
                  <c:v>39926</c:v>
                </c:pt>
                <c:pt idx="835">
                  <c:v>39927</c:v>
                </c:pt>
                <c:pt idx="836">
                  <c:v>39930</c:v>
                </c:pt>
                <c:pt idx="837">
                  <c:v>39931</c:v>
                </c:pt>
                <c:pt idx="838">
                  <c:v>39932</c:v>
                </c:pt>
                <c:pt idx="839">
                  <c:v>39933</c:v>
                </c:pt>
                <c:pt idx="840">
                  <c:v>39937</c:v>
                </c:pt>
                <c:pt idx="841">
                  <c:v>39938</c:v>
                </c:pt>
                <c:pt idx="842">
                  <c:v>39939</c:v>
                </c:pt>
                <c:pt idx="843">
                  <c:v>39940</c:v>
                </c:pt>
                <c:pt idx="844">
                  <c:v>39941</c:v>
                </c:pt>
                <c:pt idx="845">
                  <c:v>39944</c:v>
                </c:pt>
                <c:pt idx="846">
                  <c:v>39945</c:v>
                </c:pt>
                <c:pt idx="847">
                  <c:v>39946</c:v>
                </c:pt>
                <c:pt idx="848">
                  <c:v>39947</c:v>
                </c:pt>
                <c:pt idx="849">
                  <c:v>39948</c:v>
                </c:pt>
                <c:pt idx="850">
                  <c:v>39951</c:v>
                </c:pt>
                <c:pt idx="851">
                  <c:v>39952</c:v>
                </c:pt>
                <c:pt idx="852">
                  <c:v>39953</c:v>
                </c:pt>
                <c:pt idx="853">
                  <c:v>39955</c:v>
                </c:pt>
                <c:pt idx="854">
                  <c:v>39958</c:v>
                </c:pt>
                <c:pt idx="855">
                  <c:v>39959</c:v>
                </c:pt>
                <c:pt idx="856">
                  <c:v>39960</c:v>
                </c:pt>
                <c:pt idx="857">
                  <c:v>39961</c:v>
                </c:pt>
                <c:pt idx="858">
                  <c:v>39962</c:v>
                </c:pt>
                <c:pt idx="859">
                  <c:v>39966</c:v>
                </c:pt>
                <c:pt idx="860">
                  <c:v>39967</c:v>
                </c:pt>
                <c:pt idx="861">
                  <c:v>39968</c:v>
                </c:pt>
                <c:pt idx="862">
                  <c:v>39969</c:v>
                </c:pt>
                <c:pt idx="863">
                  <c:v>39972</c:v>
                </c:pt>
                <c:pt idx="864">
                  <c:v>39973</c:v>
                </c:pt>
                <c:pt idx="865">
                  <c:v>39974</c:v>
                </c:pt>
                <c:pt idx="866">
                  <c:v>39975</c:v>
                </c:pt>
                <c:pt idx="867">
                  <c:v>39976</c:v>
                </c:pt>
                <c:pt idx="868">
                  <c:v>39979</c:v>
                </c:pt>
                <c:pt idx="869">
                  <c:v>39980</c:v>
                </c:pt>
                <c:pt idx="870">
                  <c:v>39981</c:v>
                </c:pt>
                <c:pt idx="871">
                  <c:v>39982</c:v>
                </c:pt>
                <c:pt idx="872">
                  <c:v>39983</c:v>
                </c:pt>
                <c:pt idx="873">
                  <c:v>39986</c:v>
                </c:pt>
                <c:pt idx="874">
                  <c:v>39987</c:v>
                </c:pt>
                <c:pt idx="875">
                  <c:v>39988</c:v>
                </c:pt>
                <c:pt idx="876">
                  <c:v>39989</c:v>
                </c:pt>
                <c:pt idx="877">
                  <c:v>39990</c:v>
                </c:pt>
                <c:pt idx="878">
                  <c:v>39993</c:v>
                </c:pt>
                <c:pt idx="879">
                  <c:v>39994</c:v>
                </c:pt>
                <c:pt idx="880">
                  <c:v>39995</c:v>
                </c:pt>
                <c:pt idx="881">
                  <c:v>39996</c:v>
                </c:pt>
                <c:pt idx="882">
                  <c:v>39997</c:v>
                </c:pt>
                <c:pt idx="883">
                  <c:v>40000</c:v>
                </c:pt>
                <c:pt idx="884">
                  <c:v>40001</c:v>
                </c:pt>
                <c:pt idx="885">
                  <c:v>40002</c:v>
                </c:pt>
                <c:pt idx="886">
                  <c:v>40003</c:v>
                </c:pt>
                <c:pt idx="887">
                  <c:v>40004</c:v>
                </c:pt>
                <c:pt idx="888">
                  <c:v>40007</c:v>
                </c:pt>
                <c:pt idx="889">
                  <c:v>40008</c:v>
                </c:pt>
                <c:pt idx="890">
                  <c:v>40009</c:v>
                </c:pt>
                <c:pt idx="891">
                  <c:v>40010</c:v>
                </c:pt>
                <c:pt idx="892">
                  <c:v>40011</c:v>
                </c:pt>
                <c:pt idx="893">
                  <c:v>40014</c:v>
                </c:pt>
                <c:pt idx="894">
                  <c:v>40015</c:v>
                </c:pt>
                <c:pt idx="895">
                  <c:v>40016</c:v>
                </c:pt>
                <c:pt idx="896">
                  <c:v>40017</c:v>
                </c:pt>
                <c:pt idx="897">
                  <c:v>40018</c:v>
                </c:pt>
                <c:pt idx="898">
                  <c:v>40021</c:v>
                </c:pt>
                <c:pt idx="899">
                  <c:v>40022</c:v>
                </c:pt>
                <c:pt idx="900">
                  <c:v>40023</c:v>
                </c:pt>
                <c:pt idx="901">
                  <c:v>40024</c:v>
                </c:pt>
                <c:pt idx="902">
                  <c:v>40025</c:v>
                </c:pt>
                <c:pt idx="903">
                  <c:v>40028</c:v>
                </c:pt>
                <c:pt idx="904">
                  <c:v>40029</c:v>
                </c:pt>
                <c:pt idx="905">
                  <c:v>40030</c:v>
                </c:pt>
                <c:pt idx="906">
                  <c:v>40031</c:v>
                </c:pt>
                <c:pt idx="907">
                  <c:v>40032</c:v>
                </c:pt>
                <c:pt idx="908">
                  <c:v>40035</c:v>
                </c:pt>
                <c:pt idx="909">
                  <c:v>40036</c:v>
                </c:pt>
                <c:pt idx="910">
                  <c:v>40037</c:v>
                </c:pt>
                <c:pt idx="911">
                  <c:v>40038</c:v>
                </c:pt>
                <c:pt idx="912">
                  <c:v>40039</c:v>
                </c:pt>
                <c:pt idx="913">
                  <c:v>40042</c:v>
                </c:pt>
                <c:pt idx="914">
                  <c:v>40043</c:v>
                </c:pt>
                <c:pt idx="915">
                  <c:v>40044</c:v>
                </c:pt>
                <c:pt idx="916">
                  <c:v>40045</c:v>
                </c:pt>
                <c:pt idx="917">
                  <c:v>40046</c:v>
                </c:pt>
                <c:pt idx="918">
                  <c:v>40049</c:v>
                </c:pt>
                <c:pt idx="919">
                  <c:v>40050</c:v>
                </c:pt>
                <c:pt idx="920">
                  <c:v>40051</c:v>
                </c:pt>
                <c:pt idx="921">
                  <c:v>40052</c:v>
                </c:pt>
                <c:pt idx="922">
                  <c:v>40053</c:v>
                </c:pt>
                <c:pt idx="923">
                  <c:v>40056</c:v>
                </c:pt>
                <c:pt idx="924">
                  <c:v>40057</c:v>
                </c:pt>
                <c:pt idx="925">
                  <c:v>40058</c:v>
                </c:pt>
                <c:pt idx="926">
                  <c:v>40059</c:v>
                </c:pt>
                <c:pt idx="927">
                  <c:v>40060</c:v>
                </c:pt>
                <c:pt idx="928">
                  <c:v>40063</c:v>
                </c:pt>
                <c:pt idx="929">
                  <c:v>40064</c:v>
                </c:pt>
                <c:pt idx="930">
                  <c:v>40065</c:v>
                </c:pt>
                <c:pt idx="931">
                  <c:v>40066</c:v>
                </c:pt>
                <c:pt idx="932">
                  <c:v>40067</c:v>
                </c:pt>
                <c:pt idx="933">
                  <c:v>40070</c:v>
                </c:pt>
                <c:pt idx="934">
                  <c:v>40071</c:v>
                </c:pt>
                <c:pt idx="935">
                  <c:v>40072</c:v>
                </c:pt>
                <c:pt idx="936">
                  <c:v>40073</c:v>
                </c:pt>
                <c:pt idx="937">
                  <c:v>40074</c:v>
                </c:pt>
                <c:pt idx="938">
                  <c:v>40077</c:v>
                </c:pt>
                <c:pt idx="939">
                  <c:v>40078</c:v>
                </c:pt>
                <c:pt idx="940">
                  <c:v>40079</c:v>
                </c:pt>
                <c:pt idx="941">
                  <c:v>40080</c:v>
                </c:pt>
                <c:pt idx="942">
                  <c:v>40081</c:v>
                </c:pt>
                <c:pt idx="943">
                  <c:v>40084</c:v>
                </c:pt>
                <c:pt idx="944">
                  <c:v>40085</c:v>
                </c:pt>
                <c:pt idx="945">
                  <c:v>40086</c:v>
                </c:pt>
                <c:pt idx="946">
                  <c:v>40087</c:v>
                </c:pt>
                <c:pt idx="947">
                  <c:v>40088</c:v>
                </c:pt>
                <c:pt idx="948">
                  <c:v>40091</c:v>
                </c:pt>
                <c:pt idx="949">
                  <c:v>40092</c:v>
                </c:pt>
                <c:pt idx="950">
                  <c:v>40093</c:v>
                </c:pt>
                <c:pt idx="951">
                  <c:v>40094</c:v>
                </c:pt>
                <c:pt idx="952">
                  <c:v>40095</c:v>
                </c:pt>
                <c:pt idx="953">
                  <c:v>40098</c:v>
                </c:pt>
                <c:pt idx="954">
                  <c:v>40099</c:v>
                </c:pt>
                <c:pt idx="955">
                  <c:v>40100</c:v>
                </c:pt>
                <c:pt idx="956">
                  <c:v>40101</c:v>
                </c:pt>
                <c:pt idx="957">
                  <c:v>40102</c:v>
                </c:pt>
                <c:pt idx="958">
                  <c:v>40105</c:v>
                </c:pt>
                <c:pt idx="959">
                  <c:v>40106</c:v>
                </c:pt>
                <c:pt idx="960">
                  <c:v>40107</c:v>
                </c:pt>
                <c:pt idx="961">
                  <c:v>40108</c:v>
                </c:pt>
                <c:pt idx="962">
                  <c:v>40109</c:v>
                </c:pt>
                <c:pt idx="963">
                  <c:v>40112</c:v>
                </c:pt>
                <c:pt idx="964">
                  <c:v>40113</c:v>
                </c:pt>
                <c:pt idx="965">
                  <c:v>40114</c:v>
                </c:pt>
                <c:pt idx="966">
                  <c:v>40115</c:v>
                </c:pt>
                <c:pt idx="967">
                  <c:v>40116</c:v>
                </c:pt>
                <c:pt idx="968">
                  <c:v>40119</c:v>
                </c:pt>
                <c:pt idx="969">
                  <c:v>40120</c:v>
                </c:pt>
                <c:pt idx="970">
                  <c:v>40121</c:v>
                </c:pt>
                <c:pt idx="971">
                  <c:v>40122</c:v>
                </c:pt>
                <c:pt idx="972">
                  <c:v>40123</c:v>
                </c:pt>
                <c:pt idx="973">
                  <c:v>40126</c:v>
                </c:pt>
                <c:pt idx="974">
                  <c:v>40127</c:v>
                </c:pt>
                <c:pt idx="975">
                  <c:v>40128</c:v>
                </c:pt>
                <c:pt idx="976">
                  <c:v>40129</c:v>
                </c:pt>
                <c:pt idx="977">
                  <c:v>40130</c:v>
                </c:pt>
                <c:pt idx="978">
                  <c:v>40133</c:v>
                </c:pt>
                <c:pt idx="979">
                  <c:v>40134</c:v>
                </c:pt>
                <c:pt idx="980">
                  <c:v>40135</c:v>
                </c:pt>
                <c:pt idx="981">
                  <c:v>40136</c:v>
                </c:pt>
                <c:pt idx="982">
                  <c:v>40137</c:v>
                </c:pt>
                <c:pt idx="983">
                  <c:v>40140</c:v>
                </c:pt>
                <c:pt idx="984">
                  <c:v>40141</c:v>
                </c:pt>
                <c:pt idx="985">
                  <c:v>40142</c:v>
                </c:pt>
                <c:pt idx="986">
                  <c:v>40143</c:v>
                </c:pt>
                <c:pt idx="987">
                  <c:v>40144</c:v>
                </c:pt>
                <c:pt idx="988">
                  <c:v>40147</c:v>
                </c:pt>
                <c:pt idx="989">
                  <c:v>40148</c:v>
                </c:pt>
                <c:pt idx="990">
                  <c:v>40149</c:v>
                </c:pt>
                <c:pt idx="991">
                  <c:v>40150</c:v>
                </c:pt>
                <c:pt idx="992">
                  <c:v>40151</c:v>
                </c:pt>
                <c:pt idx="993">
                  <c:v>40154</c:v>
                </c:pt>
                <c:pt idx="994">
                  <c:v>40155</c:v>
                </c:pt>
                <c:pt idx="995">
                  <c:v>40156</c:v>
                </c:pt>
                <c:pt idx="996">
                  <c:v>40157</c:v>
                </c:pt>
                <c:pt idx="997">
                  <c:v>40158</c:v>
                </c:pt>
                <c:pt idx="998">
                  <c:v>40161</c:v>
                </c:pt>
                <c:pt idx="999">
                  <c:v>40162</c:v>
                </c:pt>
                <c:pt idx="1000">
                  <c:v>40163</c:v>
                </c:pt>
                <c:pt idx="1001">
                  <c:v>40164</c:v>
                </c:pt>
                <c:pt idx="1002">
                  <c:v>40165</c:v>
                </c:pt>
                <c:pt idx="1003">
                  <c:v>40168</c:v>
                </c:pt>
                <c:pt idx="1004">
                  <c:v>40169</c:v>
                </c:pt>
                <c:pt idx="1005">
                  <c:v>40170</c:v>
                </c:pt>
                <c:pt idx="1006">
                  <c:v>40171</c:v>
                </c:pt>
                <c:pt idx="1007">
                  <c:v>40172</c:v>
                </c:pt>
                <c:pt idx="1008">
                  <c:v>40175</c:v>
                </c:pt>
                <c:pt idx="1009">
                  <c:v>40176</c:v>
                </c:pt>
                <c:pt idx="1010">
                  <c:v>40177</c:v>
                </c:pt>
                <c:pt idx="1011">
                  <c:v>40178</c:v>
                </c:pt>
                <c:pt idx="1012">
                  <c:v>40179</c:v>
                </c:pt>
                <c:pt idx="1013">
                  <c:v>40182</c:v>
                </c:pt>
                <c:pt idx="1014">
                  <c:v>40183</c:v>
                </c:pt>
                <c:pt idx="1015">
                  <c:v>40184</c:v>
                </c:pt>
                <c:pt idx="1016">
                  <c:v>40185</c:v>
                </c:pt>
                <c:pt idx="1017">
                  <c:v>40186</c:v>
                </c:pt>
                <c:pt idx="1018">
                  <c:v>40189</c:v>
                </c:pt>
                <c:pt idx="1019">
                  <c:v>40190</c:v>
                </c:pt>
                <c:pt idx="1020">
                  <c:v>40191</c:v>
                </c:pt>
                <c:pt idx="1021">
                  <c:v>40192</c:v>
                </c:pt>
                <c:pt idx="1022">
                  <c:v>40193</c:v>
                </c:pt>
                <c:pt idx="1023">
                  <c:v>40196</c:v>
                </c:pt>
                <c:pt idx="1024">
                  <c:v>40197</c:v>
                </c:pt>
                <c:pt idx="1025">
                  <c:v>40198</c:v>
                </c:pt>
                <c:pt idx="1026">
                  <c:v>40199</c:v>
                </c:pt>
                <c:pt idx="1027">
                  <c:v>40200</c:v>
                </c:pt>
                <c:pt idx="1028">
                  <c:v>40203</c:v>
                </c:pt>
                <c:pt idx="1029">
                  <c:v>40204</c:v>
                </c:pt>
                <c:pt idx="1030">
                  <c:v>40205</c:v>
                </c:pt>
                <c:pt idx="1031">
                  <c:v>40206</c:v>
                </c:pt>
                <c:pt idx="1032">
                  <c:v>40207</c:v>
                </c:pt>
                <c:pt idx="1033">
                  <c:v>40210</c:v>
                </c:pt>
                <c:pt idx="1034">
                  <c:v>40211</c:v>
                </c:pt>
                <c:pt idx="1035">
                  <c:v>40212</c:v>
                </c:pt>
                <c:pt idx="1036">
                  <c:v>40213</c:v>
                </c:pt>
                <c:pt idx="1037">
                  <c:v>40214</c:v>
                </c:pt>
                <c:pt idx="1038">
                  <c:v>40217</c:v>
                </c:pt>
                <c:pt idx="1039">
                  <c:v>40218</c:v>
                </c:pt>
                <c:pt idx="1040">
                  <c:v>40219</c:v>
                </c:pt>
                <c:pt idx="1041">
                  <c:v>40220</c:v>
                </c:pt>
                <c:pt idx="1042">
                  <c:v>40221</c:v>
                </c:pt>
                <c:pt idx="1043">
                  <c:v>40224</c:v>
                </c:pt>
                <c:pt idx="1044">
                  <c:v>40225</c:v>
                </c:pt>
                <c:pt idx="1045">
                  <c:v>40226</c:v>
                </c:pt>
                <c:pt idx="1046">
                  <c:v>40227</c:v>
                </c:pt>
                <c:pt idx="1047">
                  <c:v>40228</c:v>
                </c:pt>
                <c:pt idx="1048">
                  <c:v>40231</c:v>
                </c:pt>
                <c:pt idx="1049">
                  <c:v>40232</c:v>
                </c:pt>
                <c:pt idx="1050">
                  <c:v>40233</c:v>
                </c:pt>
                <c:pt idx="1051">
                  <c:v>40234</c:v>
                </c:pt>
                <c:pt idx="1052">
                  <c:v>40235</c:v>
                </c:pt>
                <c:pt idx="1053">
                  <c:v>40238</c:v>
                </c:pt>
                <c:pt idx="1054">
                  <c:v>40239</c:v>
                </c:pt>
                <c:pt idx="1055">
                  <c:v>40240</c:v>
                </c:pt>
                <c:pt idx="1056">
                  <c:v>40241</c:v>
                </c:pt>
                <c:pt idx="1057">
                  <c:v>40242</c:v>
                </c:pt>
                <c:pt idx="1058">
                  <c:v>40245</c:v>
                </c:pt>
                <c:pt idx="1059">
                  <c:v>40246</c:v>
                </c:pt>
                <c:pt idx="1060">
                  <c:v>40247</c:v>
                </c:pt>
                <c:pt idx="1061">
                  <c:v>40248</c:v>
                </c:pt>
                <c:pt idx="1062">
                  <c:v>40249</c:v>
                </c:pt>
              </c:numCache>
            </c:numRef>
          </c:cat>
          <c:val>
            <c:numRef>
              <c:f>'Tab ny utan mån'!$AZ$1248:$AZ$2310</c:f>
              <c:numCache>
                <c:formatCode>0.00</c:formatCode>
                <c:ptCount val="1063"/>
                <c:pt idx="0">
                  <c:v>351.90999999999963</c:v>
                </c:pt>
                <c:pt idx="1">
                  <c:v>371.74</c:v>
                </c:pt>
                <c:pt idx="2">
                  <c:v>361.84000000000032</c:v>
                </c:pt>
                <c:pt idx="3">
                  <c:v>350.01</c:v>
                </c:pt>
                <c:pt idx="4">
                  <c:v>341.01</c:v>
                </c:pt>
                <c:pt idx="5">
                  <c:v>373.06</c:v>
                </c:pt>
                <c:pt idx="6">
                  <c:v>344.21</c:v>
                </c:pt>
                <c:pt idx="7">
                  <c:v>338.87</c:v>
                </c:pt>
                <c:pt idx="8">
                  <c:v>338.38</c:v>
                </c:pt>
                <c:pt idx="9">
                  <c:v>338.41999999999916</c:v>
                </c:pt>
                <c:pt idx="10">
                  <c:v>349.47999999999917</c:v>
                </c:pt>
                <c:pt idx="11">
                  <c:v>352.57</c:v>
                </c:pt>
                <c:pt idx="12">
                  <c:v>399.84000000000032</c:v>
                </c:pt>
                <c:pt idx="13">
                  <c:v>564.04</c:v>
                </c:pt>
                <c:pt idx="14">
                  <c:v>552.58000000000004</c:v>
                </c:pt>
                <c:pt idx="15">
                  <c:v>457.34000000000032</c:v>
                </c:pt>
                <c:pt idx="16">
                  <c:v>377.41999999999916</c:v>
                </c:pt>
                <c:pt idx="17">
                  <c:v>379.41999999999916</c:v>
                </c:pt>
                <c:pt idx="18">
                  <c:v>380.9</c:v>
                </c:pt>
                <c:pt idx="19">
                  <c:v>373.81</c:v>
                </c:pt>
                <c:pt idx="20">
                  <c:v>369.21</c:v>
                </c:pt>
                <c:pt idx="21">
                  <c:v>366.92999999999904</c:v>
                </c:pt>
                <c:pt idx="22">
                  <c:v>376.39</c:v>
                </c:pt>
                <c:pt idx="23">
                  <c:v>383.5</c:v>
                </c:pt>
                <c:pt idx="24">
                  <c:v>388.75</c:v>
                </c:pt>
                <c:pt idx="25">
                  <c:v>541.64</c:v>
                </c:pt>
                <c:pt idx="26">
                  <c:v>384.56</c:v>
                </c:pt>
                <c:pt idx="27">
                  <c:v>386.32</c:v>
                </c:pt>
                <c:pt idx="28">
                  <c:v>386.37</c:v>
                </c:pt>
                <c:pt idx="29">
                  <c:v>391.21999999999969</c:v>
                </c:pt>
                <c:pt idx="30">
                  <c:v>395</c:v>
                </c:pt>
                <c:pt idx="31">
                  <c:v>398.15000000000032</c:v>
                </c:pt>
                <c:pt idx="32">
                  <c:v>386.91999999999916</c:v>
                </c:pt>
                <c:pt idx="33">
                  <c:v>389.94</c:v>
                </c:pt>
                <c:pt idx="34">
                  <c:v>408.89</c:v>
                </c:pt>
                <c:pt idx="35">
                  <c:v>413.26</c:v>
                </c:pt>
                <c:pt idx="36">
                  <c:v>415.25</c:v>
                </c:pt>
                <c:pt idx="37">
                  <c:v>422.77</c:v>
                </c:pt>
                <c:pt idx="38">
                  <c:v>419.85</c:v>
                </c:pt>
                <c:pt idx="39">
                  <c:v>428.63</c:v>
                </c:pt>
                <c:pt idx="40">
                  <c:v>450.96999999999969</c:v>
                </c:pt>
                <c:pt idx="41">
                  <c:v>429.7</c:v>
                </c:pt>
                <c:pt idx="42">
                  <c:v>428.8</c:v>
                </c:pt>
                <c:pt idx="43">
                  <c:v>434.92999999999904</c:v>
                </c:pt>
                <c:pt idx="44">
                  <c:v>461.92999999999904</c:v>
                </c:pt>
                <c:pt idx="45">
                  <c:v>496.38</c:v>
                </c:pt>
                <c:pt idx="46">
                  <c:v>527.17999999999995</c:v>
                </c:pt>
                <c:pt idx="47">
                  <c:v>494.71999999999969</c:v>
                </c:pt>
                <c:pt idx="48">
                  <c:v>466.09</c:v>
                </c:pt>
                <c:pt idx="49">
                  <c:v>466.22999999999917</c:v>
                </c:pt>
                <c:pt idx="50">
                  <c:v>475.26</c:v>
                </c:pt>
                <c:pt idx="51">
                  <c:v>496.1</c:v>
                </c:pt>
                <c:pt idx="52">
                  <c:v>497.84000000000032</c:v>
                </c:pt>
                <c:pt idx="53">
                  <c:v>500.47999999999917</c:v>
                </c:pt>
                <c:pt idx="54">
                  <c:v>509.18</c:v>
                </c:pt>
                <c:pt idx="55">
                  <c:v>531.54</c:v>
                </c:pt>
                <c:pt idx="56">
                  <c:v>542.55999999999949</c:v>
                </c:pt>
                <c:pt idx="57">
                  <c:v>541.37</c:v>
                </c:pt>
                <c:pt idx="58">
                  <c:v>544.59</c:v>
                </c:pt>
                <c:pt idx="59">
                  <c:v>533.4</c:v>
                </c:pt>
                <c:pt idx="60">
                  <c:v>513.01</c:v>
                </c:pt>
                <c:pt idx="61">
                  <c:v>504.37</c:v>
                </c:pt>
                <c:pt idx="62">
                  <c:v>483.66</c:v>
                </c:pt>
                <c:pt idx="63">
                  <c:v>489.7</c:v>
                </c:pt>
                <c:pt idx="64">
                  <c:v>491.48999999999904</c:v>
                </c:pt>
                <c:pt idx="65">
                  <c:v>499.38</c:v>
                </c:pt>
                <c:pt idx="66">
                  <c:v>497.07</c:v>
                </c:pt>
                <c:pt idx="67">
                  <c:v>506.27</c:v>
                </c:pt>
                <c:pt idx="68">
                  <c:v>502.09</c:v>
                </c:pt>
                <c:pt idx="69">
                  <c:v>489.84000000000032</c:v>
                </c:pt>
                <c:pt idx="70">
                  <c:v>493.6</c:v>
                </c:pt>
                <c:pt idx="71">
                  <c:v>497.44</c:v>
                </c:pt>
                <c:pt idx="72">
                  <c:v>500.78</c:v>
                </c:pt>
                <c:pt idx="73">
                  <c:v>501.4</c:v>
                </c:pt>
                <c:pt idx="74">
                  <c:v>500.51</c:v>
                </c:pt>
                <c:pt idx="75">
                  <c:v>507.47999999999917</c:v>
                </c:pt>
                <c:pt idx="76">
                  <c:v>488.92999999999904</c:v>
                </c:pt>
                <c:pt idx="77">
                  <c:v>494.27</c:v>
                </c:pt>
                <c:pt idx="78">
                  <c:v>507.71</c:v>
                </c:pt>
                <c:pt idx="79">
                  <c:v>492.05</c:v>
                </c:pt>
                <c:pt idx="80">
                  <c:v>479.88</c:v>
                </c:pt>
                <c:pt idx="81">
                  <c:v>419.16</c:v>
                </c:pt>
                <c:pt idx="82">
                  <c:v>385.86</c:v>
                </c:pt>
                <c:pt idx="83">
                  <c:v>353.38</c:v>
                </c:pt>
                <c:pt idx="84">
                  <c:v>344.02</c:v>
                </c:pt>
                <c:pt idx="85">
                  <c:v>261.17</c:v>
                </c:pt>
                <c:pt idx="86">
                  <c:v>302.68</c:v>
                </c:pt>
                <c:pt idx="87">
                  <c:v>296.39999999999969</c:v>
                </c:pt>
                <c:pt idx="88">
                  <c:v>319.39</c:v>
                </c:pt>
                <c:pt idx="89">
                  <c:v>331.69</c:v>
                </c:pt>
                <c:pt idx="90">
                  <c:v>322.20999999999964</c:v>
                </c:pt>
                <c:pt idx="91">
                  <c:v>328.51</c:v>
                </c:pt>
                <c:pt idx="92">
                  <c:v>328.98999999999904</c:v>
                </c:pt>
                <c:pt idx="93">
                  <c:v>399.40999999999963</c:v>
                </c:pt>
                <c:pt idx="94">
                  <c:v>373.53</c:v>
                </c:pt>
                <c:pt idx="95">
                  <c:v>369.72999999999917</c:v>
                </c:pt>
                <c:pt idx="96">
                  <c:v>345.26</c:v>
                </c:pt>
                <c:pt idx="97">
                  <c:v>366.88</c:v>
                </c:pt>
                <c:pt idx="98">
                  <c:v>364.77</c:v>
                </c:pt>
                <c:pt idx="99">
                  <c:v>410.61</c:v>
                </c:pt>
                <c:pt idx="100">
                  <c:v>416.32</c:v>
                </c:pt>
                <c:pt idx="101">
                  <c:v>394.25</c:v>
                </c:pt>
                <c:pt idx="102">
                  <c:v>392.92999999999904</c:v>
                </c:pt>
                <c:pt idx="103">
                  <c:v>392.3</c:v>
                </c:pt>
                <c:pt idx="104">
                  <c:v>395.88</c:v>
                </c:pt>
                <c:pt idx="105">
                  <c:v>430.57</c:v>
                </c:pt>
                <c:pt idx="106">
                  <c:v>406.31</c:v>
                </c:pt>
                <c:pt idx="107">
                  <c:v>396.02</c:v>
                </c:pt>
                <c:pt idx="108">
                  <c:v>471.19</c:v>
                </c:pt>
                <c:pt idx="109">
                  <c:v>419.81</c:v>
                </c:pt>
                <c:pt idx="110">
                  <c:v>414</c:v>
                </c:pt>
                <c:pt idx="111">
                  <c:v>413.67</c:v>
                </c:pt>
                <c:pt idx="112">
                  <c:v>416.28</c:v>
                </c:pt>
                <c:pt idx="113">
                  <c:v>439.1</c:v>
                </c:pt>
                <c:pt idx="114">
                  <c:v>455.7</c:v>
                </c:pt>
                <c:pt idx="115">
                  <c:v>422.09</c:v>
                </c:pt>
                <c:pt idx="116">
                  <c:v>421.13</c:v>
                </c:pt>
                <c:pt idx="117">
                  <c:v>386.96999999999969</c:v>
                </c:pt>
                <c:pt idx="118">
                  <c:v>521.19000000000005</c:v>
                </c:pt>
                <c:pt idx="119">
                  <c:v>472.55</c:v>
                </c:pt>
                <c:pt idx="120">
                  <c:v>547.11</c:v>
                </c:pt>
                <c:pt idx="121">
                  <c:v>554.73</c:v>
                </c:pt>
                <c:pt idx="122">
                  <c:v>468.94</c:v>
                </c:pt>
                <c:pt idx="123">
                  <c:v>443.89</c:v>
                </c:pt>
                <c:pt idx="124">
                  <c:v>446.76</c:v>
                </c:pt>
                <c:pt idx="125">
                  <c:v>450.96</c:v>
                </c:pt>
                <c:pt idx="126">
                  <c:v>450.16</c:v>
                </c:pt>
                <c:pt idx="127">
                  <c:v>444.94</c:v>
                </c:pt>
                <c:pt idx="128">
                  <c:v>423.02</c:v>
                </c:pt>
                <c:pt idx="129">
                  <c:v>442.88</c:v>
                </c:pt>
                <c:pt idx="130">
                  <c:v>437.25</c:v>
                </c:pt>
                <c:pt idx="131">
                  <c:v>429.4</c:v>
                </c:pt>
                <c:pt idx="132">
                  <c:v>466.5</c:v>
                </c:pt>
                <c:pt idx="133">
                  <c:v>466.28999999999917</c:v>
                </c:pt>
                <c:pt idx="134">
                  <c:v>471.22999999999917</c:v>
                </c:pt>
                <c:pt idx="135">
                  <c:v>463.40999999999963</c:v>
                </c:pt>
                <c:pt idx="136">
                  <c:v>468.78</c:v>
                </c:pt>
                <c:pt idx="137">
                  <c:v>467.68</c:v>
                </c:pt>
                <c:pt idx="138">
                  <c:v>472.81</c:v>
                </c:pt>
                <c:pt idx="139">
                  <c:v>480.36</c:v>
                </c:pt>
                <c:pt idx="140">
                  <c:v>495.12</c:v>
                </c:pt>
                <c:pt idx="141">
                  <c:v>499.37</c:v>
                </c:pt>
                <c:pt idx="142">
                  <c:v>525.03</c:v>
                </c:pt>
                <c:pt idx="143">
                  <c:v>530.27000000000055</c:v>
                </c:pt>
                <c:pt idx="144">
                  <c:v>531.03</c:v>
                </c:pt>
                <c:pt idx="145">
                  <c:v>573.80999999999949</c:v>
                </c:pt>
                <c:pt idx="146">
                  <c:v>546.69000000000005</c:v>
                </c:pt>
                <c:pt idx="147">
                  <c:v>552.16999999999996</c:v>
                </c:pt>
                <c:pt idx="148">
                  <c:v>561.42999999999938</c:v>
                </c:pt>
                <c:pt idx="149">
                  <c:v>575.1</c:v>
                </c:pt>
                <c:pt idx="150">
                  <c:v>573.44999999999948</c:v>
                </c:pt>
                <c:pt idx="151">
                  <c:v>565.07000000000005</c:v>
                </c:pt>
                <c:pt idx="152">
                  <c:v>572.75</c:v>
                </c:pt>
                <c:pt idx="153">
                  <c:v>570.27000000000055</c:v>
                </c:pt>
                <c:pt idx="154">
                  <c:v>594.97</c:v>
                </c:pt>
                <c:pt idx="155">
                  <c:v>602.95999999999947</c:v>
                </c:pt>
                <c:pt idx="156">
                  <c:v>598.5</c:v>
                </c:pt>
                <c:pt idx="157">
                  <c:v>652.75</c:v>
                </c:pt>
                <c:pt idx="158">
                  <c:v>698.01</c:v>
                </c:pt>
                <c:pt idx="159">
                  <c:v>713.78000000000054</c:v>
                </c:pt>
                <c:pt idx="160">
                  <c:v>719.45999999999947</c:v>
                </c:pt>
                <c:pt idx="161">
                  <c:v>722.57</c:v>
                </c:pt>
                <c:pt idx="162">
                  <c:v>765.37</c:v>
                </c:pt>
                <c:pt idx="163">
                  <c:v>755.81999999999948</c:v>
                </c:pt>
                <c:pt idx="164">
                  <c:v>724.73</c:v>
                </c:pt>
                <c:pt idx="165">
                  <c:v>694.93</c:v>
                </c:pt>
                <c:pt idx="166">
                  <c:v>661.89</c:v>
                </c:pt>
                <c:pt idx="167">
                  <c:v>615.24</c:v>
                </c:pt>
                <c:pt idx="168">
                  <c:v>605.17999999999995</c:v>
                </c:pt>
                <c:pt idx="169">
                  <c:v>633.3499999999982</c:v>
                </c:pt>
                <c:pt idx="170">
                  <c:v>623.37</c:v>
                </c:pt>
                <c:pt idx="171">
                  <c:v>610.04999999999939</c:v>
                </c:pt>
                <c:pt idx="172">
                  <c:v>614.98</c:v>
                </c:pt>
                <c:pt idx="173">
                  <c:v>609.45999999999947</c:v>
                </c:pt>
                <c:pt idx="174">
                  <c:v>608.62</c:v>
                </c:pt>
                <c:pt idx="175">
                  <c:v>603.11</c:v>
                </c:pt>
                <c:pt idx="176">
                  <c:v>593.28000000000054</c:v>
                </c:pt>
                <c:pt idx="177">
                  <c:v>627.04999999999939</c:v>
                </c:pt>
                <c:pt idx="178">
                  <c:v>616.42999999999938</c:v>
                </c:pt>
                <c:pt idx="179">
                  <c:v>610.44999999999948</c:v>
                </c:pt>
                <c:pt idx="180">
                  <c:v>608.69000000000005</c:v>
                </c:pt>
                <c:pt idx="181">
                  <c:v>590.79999999999995</c:v>
                </c:pt>
                <c:pt idx="182">
                  <c:v>598.59</c:v>
                </c:pt>
                <c:pt idx="183">
                  <c:v>594.15</c:v>
                </c:pt>
                <c:pt idx="184">
                  <c:v>591.74</c:v>
                </c:pt>
                <c:pt idx="185">
                  <c:v>577.43999999999949</c:v>
                </c:pt>
                <c:pt idx="186">
                  <c:v>566.47</c:v>
                </c:pt>
                <c:pt idx="187">
                  <c:v>536.85999999999819</c:v>
                </c:pt>
                <c:pt idx="188">
                  <c:v>522.29999999999995</c:v>
                </c:pt>
                <c:pt idx="189">
                  <c:v>546.43999999999949</c:v>
                </c:pt>
                <c:pt idx="190">
                  <c:v>516.45999999999947</c:v>
                </c:pt>
                <c:pt idx="191">
                  <c:v>491.09</c:v>
                </c:pt>
                <c:pt idx="192">
                  <c:v>507.78</c:v>
                </c:pt>
                <c:pt idx="193">
                  <c:v>497.47999999999917</c:v>
                </c:pt>
                <c:pt idx="194">
                  <c:v>498.8</c:v>
                </c:pt>
                <c:pt idx="195">
                  <c:v>521.20000000000005</c:v>
                </c:pt>
                <c:pt idx="196">
                  <c:v>542.26</c:v>
                </c:pt>
                <c:pt idx="197">
                  <c:v>527.11</c:v>
                </c:pt>
                <c:pt idx="198">
                  <c:v>513.15</c:v>
                </c:pt>
                <c:pt idx="199">
                  <c:v>501.27</c:v>
                </c:pt>
                <c:pt idx="200">
                  <c:v>497.89</c:v>
                </c:pt>
                <c:pt idx="201">
                  <c:v>484.08</c:v>
                </c:pt>
                <c:pt idx="202">
                  <c:v>485.06</c:v>
                </c:pt>
                <c:pt idx="203">
                  <c:v>460.63</c:v>
                </c:pt>
                <c:pt idx="204">
                  <c:v>464.63</c:v>
                </c:pt>
                <c:pt idx="205">
                  <c:v>439.62</c:v>
                </c:pt>
                <c:pt idx="206">
                  <c:v>403.67</c:v>
                </c:pt>
                <c:pt idx="207">
                  <c:v>508.65000000000032</c:v>
                </c:pt>
                <c:pt idx="208">
                  <c:v>479.47999999999917</c:v>
                </c:pt>
                <c:pt idx="209">
                  <c:v>488.98999999999904</c:v>
                </c:pt>
                <c:pt idx="210">
                  <c:v>526.53</c:v>
                </c:pt>
                <c:pt idx="211">
                  <c:v>518.6</c:v>
                </c:pt>
                <c:pt idx="212">
                  <c:v>462.32</c:v>
                </c:pt>
                <c:pt idx="213">
                  <c:v>433.40999999999963</c:v>
                </c:pt>
                <c:pt idx="214">
                  <c:v>450.57</c:v>
                </c:pt>
                <c:pt idx="215">
                  <c:v>470.05</c:v>
                </c:pt>
                <c:pt idx="216">
                  <c:v>487.72999999999917</c:v>
                </c:pt>
                <c:pt idx="217">
                  <c:v>481.3</c:v>
                </c:pt>
                <c:pt idx="218">
                  <c:v>455.39</c:v>
                </c:pt>
                <c:pt idx="219">
                  <c:v>454.42999999999904</c:v>
                </c:pt>
                <c:pt idx="220">
                  <c:v>442.44</c:v>
                </c:pt>
                <c:pt idx="221">
                  <c:v>429.21</c:v>
                </c:pt>
                <c:pt idx="222">
                  <c:v>412.35</c:v>
                </c:pt>
                <c:pt idx="223">
                  <c:v>411.96999999999969</c:v>
                </c:pt>
                <c:pt idx="224">
                  <c:v>404.82</c:v>
                </c:pt>
                <c:pt idx="225">
                  <c:v>399.96</c:v>
                </c:pt>
                <c:pt idx="226">
                  <c:v>376.04</c:v>
                </c:pt>
                <c:pt idx="227">
                  <c:v>368.66</c:v>
                </c:pt>
                <c:pt idx="228">
                  <c:v>352.94</c:v>
                </c:pt>
                <c:pt idx="229">
                  <c:v>347.66</c:v>
                </c:pt>
                <c:pt idx="230">
                  <c:v>335.45</c:v>
                </c:pt>
                <c:pt idx="231">
                  <c:v>312.05</c:v>
                </c:pt>
                <c:pt idx="232">
                  <c:v>301.33999999999969</c:v>
                </c:pt>
                <c:pt idx="233">
                  <c:v>319.58</c:v>
                </c:pt>
                <c:pt idx="234">
                  <c:v>280.89</c:v>
                </c:pt>
                <c:pt idx="235">
                  <c:v>315.31</c:v>
                </c:pt>
                <c:pt idx="236">
                  <c:v>302.38</c:v>
                </c:pt>
                <c:pt idx="237">
                  <c:v>285.08</c:v>
                </c:pt>
                <c:pt idx="238">
                  <c:v>303.82</c:v>
                </c:pt>
                <c:pt idx="239">
                  <c:v>281.66000000000008</c:v>
                </c:pt>
                <c:pt idx="240">
                  <c:v>272.41000000000003</c:v>
                </c:pt>
                <c:pt idx="241">
                  <c:v>306.38</c:v>
                </c:pt>
                <c:pt idx="242">
                  <c:v>375.64000000000038</c:v>
                </c:pt>
                <c:pt idx="243">
                  <c:v>336.85</c:v>
                </c:pt>
                <c:pt idx="244">
                  <c:v>328.75</c:v>
                </c:pt>
                <c:pt idx="245">
                  <c:v>318.33</c:v>
                </c:pt>
                <c:pt idx="246">
                  <c:v>302.14999999999998</c:v>
                </c:pt>
                <c:pt idx="247">
                  <c:v>301.77999999999969</c:v>
                </c:pt>
                <c:pt idx="248">
                  <c:v>299.87</c:v>
                </c:pt>
                <c:pt idx="249">
                  <c:v>298.07</c:v>
                </c:pt>
                <c:pt idx="250">
                  <c:v>278.70999999999964</c:v>
                </c:pt>
                <c:pt idx="251">
                  <c:v>290.54000000000002</c:v>
                </c:pt>
                <c:pt idx="252">
                  <c:v>275.28999999999917</c:v>
                </c:pt>
                <c:pt idx="253">
                  <c:v>268.36</c:v>
                </c:pt>
                <c:pt idx="254">
                  <c:v>255.18</c:v>
                </c:pt>
                <c:pt idx="255">
                  <c:v>246.03</c:v>
                </c:pt>
                <c:pt idx="256">
                  <c:v>238.92000000000004</c:v>
                </c:pt>
                <c:pt idx="257">
                  <c:v>233.76999999999998</c:v>
                </c:pt>
                <c:pt idx="258">
                  <c:v>230.34</c:v>
                </c:pt>
                <c:pt idx="259">
                  <c:v>232.51</c:v>
                </c:pt>
                <c:pt idx="260">
                  <c:v>225.09</c:v>
                </c:pt>
                <c:pt idx="261">
                  <c:v>230.57</c:v>
                </c:pt>
                <c:pt idx="262">
                  <c:v>222.43</c:v>
                </c:pt>
                <c:pt idx="263">
                  <c:v>232.09</c:v>
                </c:pt>
                <c:pt idx="264">
                  <c:v>263.27</c:v>
                </c:pt>
                <c:pt idx="265">
                  <c:v>298.2</c:v>
                </c:pt>
                <c:pt idx="266">
                  <c:v>286.77</c:v>
                </c:pt>
                <c:pt idx="267">
                  <c:v>325.58</c:v>
                </c:pt>
                <c:pt idx="268">
                  <c:v>250.02</c:v>
                </c:pt>
                <c:pt idx="269">
                  <c:v>267.82</c:v>
                </c:pt>
                <c:pt idx="270">
                  <c:v>255.91</c:v>
                </c:pt>
                <c:pt idx="271">
                  <c:v>243.48000000000027</c:v>
                </c:pt>
                <c:pt idx="272">
                  <c:v>262.75</c:v>
                </c:pt>
                <c:pt idx="273">
                  <c:v>238.10999999999999</c:v>
                </c:pt>
                <c:pt idx="274">
                  <c:v>261.97999999999917</c:v>
                </c:pt>
                <c:pt idx="275">
                  <c:v>355.88</c:v>
                </c:pt>
                <c:pt idx="276">
                  <c:v>392.56</c:v>
                </c:pt>
                <c:pt idx="277">
                  <c:v>329.22999999999917</c:v>
                </c:pt>
                <c:pt idx="278">
                  <c:v>346.58</c:v>
                </c:pt>
                <c:pt idx="279">
                  <c:v>332.98999999999904</c:v>
                </c:pt>
                <c:pt idx="280">
                  <c:v>258.74</c:v>
                </c:pt>
                <c:pt idx="281">
                  <c:v>257.77999999999969</c:v>
                </c:pt>
                <c:pt idx="282">
                  <c:v>265.64999999999998</c:v>
                </c:pt>
                <c:pt idx="283">
                  <c:v>245.73999999999998</c:v>
                </c:pt>
                <c:pt idx="284">
                  <c:v>273</c:v>
                </c:pt>
                <c:pt idx="285">
                  <c:v>342.66</c:v>
                </c:pt>
                <c:pt idx="286">
                  <c:v>305.55</c:v>
                </c:pt>
                <c:pt idx="287">
                  <c:v>314.91000000000003</c:v>
                </c:pt>
                <c:pt idx="288">
                  <c:v>281.14000000000038</c:v>
                </c:pt>
                <c:pt idx="289">
                  <c:v>262.66000000000008</c:v>
                </c:pt>
                <c:pt idx="290">
                  <c:v>260.47000000000003</c:v>
                </c:pt>
                <c:pt idx="291">
                  <c:v>246.26999999999998</c:v>
                </c:pt>
                <c:pt idx="292">
                  <c:v>250.13</c:v>
                </c:pt>
                <c:pt idx="293">
                  <c:v>240.39000000000001</c:v>
                </c:pt>
                <c:pt idx="294">
                  <c:v>246.6</c:v>
                </c:pt>
                <c:pt idx="295">
                  <c:v>237.9</c:v>
                </c:pt>
                <c:pt idx="296">
                  <c:v>237.38000000000042</c:v>
                </c:pt>
                <c:pt idx="297">
                  <c:v>232.12</c:v>
                </c:pt>
                <c:pt idx="298">
                  <c:v>225.5</c:v>
                </c:pt>
                <c:pt idx="299">
                  <c:v>227.99</c:v>
                </c:pt>
                <c:pt idx="300">
                  <c:v>223.4</c:v>
                </c:pt>
                <c:pt idx="301">
                  <c:v>221.78</c:v>
                </c:pt>
                <c:pt idx="302">
                  <c:v>221.01</c:v>
                </c:pt>
                <c:pt idx="303">
                  <c:v>213.04</c:v>
                </c:pt>
                <c:pt idx="304">
                  <c:v>223.33</c:v>
                </c:pt>
                <c:pt idx="305">
                  <c:v>232.72</c:v>
                </c:pt>
                <c:pt idx="306">
                  <c:v>227.81</c:v>
                </c:pt>
                <c:pt idx="307">
                  <c:v>226.28</c:v>
                </c:pt>
                <c:pt idx="308">
                  <c:v>217.62</c:v>
                </c:pt>
                <c:pt idx="309">
                  <c:v>216.1</c:v>
                </c:pt>
                <c:pt idx="310">
                  <c:v>219.63</c:v>
                </c:pt>
                <c:pt idx="311">
                  <c:v>212.89000000000001</c:v>
                </c:pt>
                <c:pt idx="312">
                  <c:v>209.43</c:v>
                </c:pt>
                <c:pt idx="313">
                  <c:v>207.62</c:v>
                </c:pt>
                <c:pt idx="314">
                  <c:v>216.67</c:v>
                </c:pt>
                <c:pt idx="315">
                  <c:v>223.44</c:v>
                </c:pt>
                <c:pt idx="316">
                  <c:v>220</c:v>
                </c:pt>
                <c:pt idx="317">
                  <c:v>213.12</c:v>
                </c:pt>
                <c:pt idx="318">
                  <c:v>226.26</c:v>
                </c:pt>
                <c:pt idx="319">
                  <c:v>223.7</c:v>
                </c:pt>
                <c:pt idx="320">
                  <c:v>230.76</c:v>
                </c:pt>
                <c:pt idx="321">
                  <c:v>219.02</c:v>
                </c:pt>
                <c:pt idx="322">
                  <c:v>209.17</c:v>
                </c:pt>
                <c:pt idx="323">
                  <c:v>207.96</c:v>
                </c:pt>
                <c:pt idx="324">
                  <c:v>214.43</c:v>
                </c:pt>
                <c:pt idx="325">
                  <c:v>211.70999999999998</c:v>
                </c:pt>
                <c:pt idx="326">
                  <c:v>210.52</c:v>
                </c:pt>
                <c:pt idx="327">
                  <c:v>222.08</c:v>
                </c:pt>
                <c:pt idx="328">
                  <c:v>217.95000000000007</c:v>
                </c:pt>
                <c:pt idx="329">
                  <c:v>207.25</c:v>
                </c:pt>
                <c:pt idx="330">
                  <c:v>198.99</c:v>
                </c:pt>
                <c:pt idx="331">
                  <c:v>185.37</c:v>
                </c:pt>
                <c:pt idx="332">
                  <c:v>178.06</c:v>
                </c:pt>
                <c:pt idx="333">
                  <c:v>193.65</c:v>
                </c:pt>
                <c:pt idx="334">
                  <c:v>195.03</c:v>
                </c:pt>
                <c:pt idx="335">
                  <c:v>194.35000000000042</c:v>
                </c:pt>
                <c:pt idx="336">
                  <c:v>210.48000000000027</c:v>
                </c:pt>
                <c:pt idx="337">
                  <c:v>203.93</c:v>
                </c:pt>
                <c:pt idx="338">
                  <c:v>197.34</c:v>
                </c:pt>
                <c:pt idx="339">
                  <c:v>215.37</c:v>
                </c:pt>
                <c:pt idx="340">
                  <c:v>214.43</c:v>
                </c:pt>
                <c:pt idx="341">
                  <c:v>202.22</c:v>
                </c:pt>
                <c:pt idx="342">
                  <c:v>205.99</c:v>
                </c:pt>
                <c:pt idx="343">
                  <c:v>215.09</c:v>
                </c:pt>
                <c:pt idx="344">
                  <c:v>190.72</c:v>
                </c:pt>
                <c:pt idx="345">
                  <c:v>209.91</c:v>
                </c:pt>
                <c:pt idx="346">
                  <c:v>201.08</c:v>
                </c:pt>
                <c:pt idx="347">
                  <c:v>211.52</c:v>
                </c:pt>
                <c:pt idx="348">
                  <c:v>222.87</c:v>
                </c:pt>
                <c:pt idx="349">
                  <c:v>238.44</c:v>
                </c:pt>
                <c:pt idx="350">
                  <c:v>236.79</c:v>
                </c:pt>
                <c:pt idx="351">
                  <c:v>223</c:v>
                </c:pt>
                <c:pt idx="352">
                  <c:v>313.85000000000002</c:v>
                </c:pt>
                <c:pt idx="353">
                  <c:v>252.72</c:v>
                </c:pt>
                <c:pt idx="354">
                  <c:v>287.91000000000003</c:v>
                </c:pt>
                <c:pt idx="355">
                  <c:v>251.44</c:v>
                </c:pt>
                <c:pt idx="356">
                  <c:v>184.60999999999999</c:v>
                </c:pt>
                <c:pt idx="357">
                  <c:v>202.07</c:v>
                </c:pt>
                <c:pt idx="358">
                  <c:v>201.09</c:v>
                </c:pt>
                <c:pt idx="359">
                  <c:v>263.92999999999904</c:v>
                </c:pt>
                <c:pt idx="360">
                  <c:v>293.06</c:v>
                </c:pt>
                <c:pt idx="361">
                  <c:v>400.38</c:v>
                </c:pt>
                <c:pt idx="362">
                  <c:v>315.27</c:v>
                </c:pt>
                <c:pt idx="363">
                  <c:v>297.64000000000038</c:v>
                </c:pt>
                <c:pt idx="364">
                  <c:v>301.26</c:v>
                </c:pt>
                <c:pt idx="365">
                  <c:v>304.89</c:v>
                </c:pt>
                <c:pt idx="366">
                  <c:v>256.87</c:v>
                </c:pt>
                <c:pt idx="367">
                  <c:v>300.07</c:v>
                </c:pt>
                <c:pt idx="368">
                  <c:v>239.6</c:v>
                </c:pt>
                <c:pt idx="369">
                  <c:v>268.39</c:v>
                </c:pt>
                <c:pt idx="370">
                  <c:v>264.24</c:v>
                </c:pt>
                <c:pt idx="371">
                  <c:v>264.77</c:v>
                </c:pt>
                <c:pt idx="372">
                  <c:v>266.74</c:v>
                </c:pt>
                <c:pt idx="373">
                  <c:v>259.70999999999964</c:v>
                </c:pt>
                <c:pt idx="374">
                  <c:v>271.45</c:v>
                </c:pt>
                <c:pt idx="375">
                  <c:v>264.3</c:v>
                </c:pt>
                <c:pt idx="376">
                  <c:v>259.95</c:v>
                </c:pt>
                <c:pt idx="377">
                  <c:v>248.85000000000042</c:v>
                </c:pt>
                <c:pt idx="378">
                  <c:v>230.46</c:v>
                </c:pt>
                <c:pt idx="379">
                  <c:v>201.84</c:v>
                </c:pt>
                <c:pt idx="380">
                  <c:v>208.64</c:v>
                </c:pt>
                <c:pt idx="381">
                  <c:v>217.73999999999998</c:v>
                </c:pt>
                <c:pt idx="382">
                  <c:v>202</c:v>
                </c:pt>
                <c:pt idx="383">
                  <c:v>218.94</c:v>
                </c:pt>
                <c:pt idx="384">
                  <c:v>226.88000000000042</c:v>
                </c:pt>
                <c:pt idx="385">
                  <c:v>205.13</c:v>
                </c:pt>
                <c:pt idx="386">
                  <c:v>194.03</c:v>
                </c:pt>
                <c:pt idx="387">
                  <c:v>188.56</c:v>
                </c:pt>
                <c:pt idx="388">
                  <c:v>175.22</c:v>
                </c:pt>
                <c:pt idx="389">
                  <c:v>183.49</c:v>
                </c:pt>
                <c:pt idx="390">
                  <c:v>194.23</c:v>
                </c:pt>
                <c:pt idx="391">
                  <c:v>166.46</c:v>
                </c:pt>
                <c:pt idx="392">
                  <c:v>193.63</c:v>
                </c:pt>
                <c:pt idx="393">
                  <c:v>194.65</c:v>
                </c:pt>
                <c:pt idx="394">
                  <c:v>203.46</c:v>
                </c:pt>
                <c:pt idx="395">
                  <c:v>215.28</c:v>
                </c:pt>
                <c:pt idx="396">
                  <c:v>232.59</c:v>
                </c:pt>
                <c:pt idx="397">
                  <c:v>211.42000000000004</c:v>
                </c:pt>
                <c:pt idx="398">
                  <c:v>214.4</c:v>
                </c:pt>
                <c:pt idx="399">
                  <c:v>239.5</c:v>
                </c:pt>
                <c:pt idx="400">
                  <c:v>258.75</c:v>
                </c:pt>
                <c:pt idx="401">
                  <c:v>258.10000000000002</c:v>
                </c:pt>
                <c:pt idx="402">
                  <c:v>262.3</c:v>
                </c:pt>
                <c:pt idx="403">
                  <c:v>220.53</c:v>
                </c:pt>
                <c:pt idx="404">
                  <c:v>252.01</c:v>
                </c:pt>
                <c:pt idx="405">
                  <c:v>253.4</c:v>
                </c:pt>
                <c:pt idx="406">
                  <c:v>238.28</c:v>
                </c:pt>
                <c:pt idx="407">
                  <c:v>248.59</c:v>
                </c:pt>
                <c:pt idx="408">
                  <c:v>253.88000000000042</c:v>
                </c:pt>
                <c:pt idx="409">
                  <c:v>231.34</c:v>
                </c:pt>
                <c:pt idx="410">
                  <c:v>260.33</c:v>
                </c:pt>
                <c:pt idx="411">
                  <c:v>280.89999999999969</c:v>
                </c:pt>
                <c:pt idx="412">
                  <c:v>300.39</c:v>
                </c:pt>
                <c:pt idx="413">
                  <c:v>290.35000000000002</c:v>
                </c:pt>
                <c:pt idx="414">
                  <c:v>313.86</c:v>
                </c:pt>
                <c:pt idx="415">
                  <c:v>318.57</c:v>
                </c:pt>
                <c:pt idx="416">
                  <c:v>298.35000000000002</c:v>
                </c:pt>
                <c:pt idx="417">
                  <c:v>290.64000000000038</c:v>
                </c:pt>
                <c:pt idx="418">
                  <c:v>309.33999999999969</c:v>
                </c:pt>
                <c:pt idx="419">
                  <c:v>299.52</c:v>
                </c:pt>
                <c:pt idx="420">
                  <c:v>309.60000000000002</c:v>
                </c:pt>
                <c:pt idx="421">
                  <c:v>358.78999999999917</c:v>
                </c:pt>
                <c:pt idx="422">
                  <c:v>305.16000000000008</c:v>
                </c:pt>
                <c:pt idx="423">
                  <c:v>312.36</c:v>
                </c:pt>
                <c:pt idx="424">
                  <c:v>318.45999999999964</c:v>
                </c:pt>
                <c:pt idx="425">
                  <c:v>352.9</c:v>
                </c:pt>
                <c:pt idx="426">
                  <c:v>370.46999999999969</c:v>
                </c:pt>
                <c:pt idx="427">
                  <c:v>356.35</c:v>
                </c:pt>
                <c:pt idx="428">
                  <c:v>340.40999999999963</c:v>
                </c:pt>
                <c:pt idx="429">
                  <c:v>412.04</c:v>
                </c:pt>
                <c:pt idx="430">
                  <c:v>389.06</c:v>
                </c:pt>
                <c:pt idx="431">
                  <c:v>346.15000000000032</c:v>
                </c:pt>
                <c:pt idx="432">
                  <c:v>336.89</c:v>
                </c:pt>
                <c:pt idx="433">
                  <c:v>293.83999999999969</c:v>
                </c:pt>
                <c:pt idx="434">
                  <c:v>252.09</c:v>
                </c:pt>
                <c:pt idx="435">
                  <c:v>267.58999999999969</c:v>
                </c:pt>
                <c:pt idx="436">
                  <c:v>275.70999999999964</c:v>
                </c:pt>
                <c:pt idx="437">
                  <c:v>284.72999999999917</c:v>
                </c:pt>
                <c:pt idx="438">
                  <c:v>269</c:v>
                </c:pt>
                <c:pt idx="439">
                  <c:v>325.91000000000003</c:v>
                </c:pt>
                <c:pt idx="440">
                  <c:v>313.06</c:v>
                </c:pt>
                <c:pt idx="441">
                  <c:v>288.28999999999917</c:v>
                </c:pt>
                <c:pt idx="442">
                  <c:v>327.26</c:v>
                </c:pt>
                <c:pt idx="443">
                  <c:v>300.06</c:v>
                </c:pt>
                <c:pt idx="444">
                  <c:v>313.62</c:v>
                </c:pt>
                <c:pt idx="445">
                  <c:v>324.08</c:v>
                </c:pt>
                <c:pt idx="446">
                  <c:v>349.12</c:v>
                </c:pt>
                <c:pt idx="447">
                  <c:v>347.47999999999917</c:v>
                </c:pt>
                <c:pt idx="448">
                  <c:v>334.08</c:v>
                </c:pt>
                <c:pt idx="449">
                  <c:v>343.40999999999963</c:v>
                </c:pt>
                <c:pt idx="450">
                  <c:v>342.12</c:v>
                </c:pt>
                <c:pt idx="451">
                  <c:v>346.67</c:v>
                </c:pt>
                <c:pt idx="452">
                  <c:v>358.9</c:v>
                </c:pt>
                <c:pt idx="453">
                  <c:v>377.36</c:v>
                </c:pt>
                <c:pt idx="454">
                  <c:v>395.62</c:v>
                </c:pt>
                <c:pt idx="455">
                  <c:v>397.78999999999917</c:v>
                </c:pt>
                <c:pt idx="456">
                  <c:v>395.08</c:v>
                </c:pt>
                <c:pt idx="457">
                  <c:v>406.68</c:v>
                </c:pt>
                <c:pt idx="458">
                  <c:v>408.28999999999917</c:v>
                </c:pt>
                <c:pt idx="459">
                  <c:v>393.48999999999904</c:v>
                </c:pt>
                <c:pt idx="460">
                  <c:v>397.19</c:v>
                </c:pt>
                <c:pt idx="461">
                  <c:v>394.14000000000038</c:v>
                </c:pt>
                <c:pt idx="462">
                  <c:v>378.88</c:v>
                </c:pt>
                <c:pt idx="463">
                  <c:v>383.88</c:v>
                </c:pt>
                <c:pt idx="464">
                  <c:v>395.08</c:v>
                </c:pt>
                <c:pt idx="465">
                  <c:v>388.77</c:v>
                </c:pt>
                <c:pt idx="466">
                  <c:v>398.3</c:v>
                </c:pt>
                <c:pt idx="467">
                  <c:v>395.68</c:v>
                </c:pt>
                <c:pt idx="468">
                  <c:v>389.91999999999916</c:v>
                </c:pt>
                <c:pt idx="469">
                  <c:v>419.11</c:v>
                </c:pt>
                <c:pt idx="470">
                  <c:v>428.44</c:v>
                </c:pt>
                <c:pt idx="471">
                  <c:v>432.33</c:v>
                </c:pt>
                <c:pt idx="472">
                  <c:v>455.38</c:v>
                </c:pt>
                <c:pt idx="473">
                  <c:v>430.58</c:v>
                </c:pt>
                <c:pt idx="474">
                  <c:v>436.19</c:v>
                </c:pt>
                <c:pt idx="475">
                  <c:v>452.59</c:v>
                </c:pt>
                <c:pt idx="476">
                  <c:v>448.33</c:v>
                </c:pt>
                <c:pt idx="477">
                  <c:v>450.92999999999904</c:v>
                </c:pt>
                <c:pt idx="478">
                  <c:v>457.51</c:v>
                </c:pt>
                <c:pt idx="479">
                  <c:v>451.46999999999969</c:v>
                </c:pt>
                <c:pt idx="480">
                  <c:v>515.80999999999949</c:v>
                </c:pt>
                <c:pt idx="481">
                  <c:v>472.76</c:v>
                </c:pt>
                <c:pt idx="482">
                  <c:v>466.1</c:v>
                </c:pt>
                <c:pt idx="483">
                  <c:v>474.59</c:v>
                </c:pt>
                <c:pt idx="484">
                  <c:v>446.98999999999904</c:v>
                </c:pt>
                <c:pt idx="485">
                  <c:v>475.85</c:v>
                </c:pt>
                <c:pt idx="486">
                  <c:v>452.05</c:v>
                </c:pt>
                <c:pt idx="487">
                  <c:v>417.09</c:v>
                </c:pt>
                <c:pt idx="488">
                  <c:v>408.61</c:v>
                </c:pt>
                <c:pt idx="489">
                  <c:v>435.01</c:v>
                </c:pt>
                <c:pt idx="490">
                  <c:v>458.87</c:v>
                </c:pt>
                <c:pt idx="491">
                  <c:v>468.22999999999917</c:v>
                </c:pt>
                <c:pt idx="492">
                  <c:v>472.22999999999917</c:v>
                </c:pt>
                <c:pt idx="493">
                  <c:v>482.28999999999917</c:v>
                </c:pt>
                <c:pt idx="494">
                  <c:v>550.64</c:v>
                </c:pt>
                <c:pt idx="495">
                  <c:v>481.2</c:v>
                </c:pt>
                <c:pt idx="496">
                  <c:v>464.77</c:v>
                </c:pt>
                <c:pt idx="497">
                  <c:v>459.45</c:v>
                </c:pt>
                <c:pt idx="498">
                  <c:v>450.04</c:v>
                </c:pt>
                <c:pt idx="499">
                  <c:v>354.86</c:v>
                </c:pt>
                <c:pt idx="500">
                  <c:v>388.89</c:v>
                </c:pt>
                <c:pt idx="501">
                  <c:v>410.63</c:v>
                </c:pt>
                <c:pt idx="502">
                  <c:v>416.16</c:v>
                </c:pt>
                <c:pt idx="503">
                  <c:v>516.16999999999996</c:v>
                </c:pt>
                <c:pt idx="504">
                  <c:v>494.48999999999904</c:v>
                </c:pt>
                <c:pt idx="505">
                  <c:v>451.26</c:v>
                </c:pt>
                <c:pt idx="506">
                  <c:v>536.08000000000004</c:v>
                </c:pt>
                <c:pt idx="507">
                  <c:v>459.77</c:v>
                </c:pt>
                <c:pt idx="508">
                  <c:v>442.53</c:v>
                </c:pt>
                <c:pt idx="509">
                  <c:v>456.14000000000038</c:v>
                </c:pt>
                <c:pt idx="510">
                  <c:v>442.39</c:v>
                </c:pt>
                <c:pt idx="511">
                  <c:v>444.76</c:v>
                </c:pt>
                <c:pt idx="512">
                  <c:v>430.18</c:v>
                </c:pt>
                <c:pt idx="513">
                  <c:v>427.47999999999917</c:v>
                </c:pt>
                <c:pt idx="514">
                  <c:v>429.94</c:v>
                </c:pt>
                <c:pt idx="515">
                  <c:v>420.97999999999917</c:v>
                </c:pt>
                <c:pt idx="516">
                  <c:v>455.71999999999969</c:v>
                </c:pt>
                <c:pt idx="517">
                  <c:v>467.51</c:v>
                </c:pt>
                <c:pt idx="518">
                  <c:v>485.09</c:v>
                </c:pt>
                <c:pt idx="519">
                  <c:v>413.94</c:v>
                </c:pt>
                <c:pt idx="520">
                  <c:v>396.06</c:v>
                </c:pt>
                <c:pt idx="521">
                  <c:v>420.35</c:v>
                </c:pt>
                <c:pt idx="522">
                  <c:v>394.96</c:v>
                </c:pt>
                <c:pt idx="523">
                  <c:v>392.8</c:v>
                </c:pt>
                <c:pt idx="524">
                  <c:v>384.15000000000032</c:v>
                </c:pt>
                <c:pt idx="525">
                  <c:v>371.51</c:v>
                </c:pt>
                <c:pt idx="526">
                  <c:v>463.17</c:v>
                </c:pt>
                <c:pt idx="527">
                  <c:v>440.44</c:v>
                </c:pt>
                <c:pt idx="528">
                  <c:v>388.48999999999904</c:v>
                </c:pt>
                <c:pt idx="529">
                  <c:v>407.61</c:v>
                </c:pt>
                <c:pt idx="530">
                  <c:v>377.22999999999917</c:v>
                </c:pt>
                <c:pt idx="531">
                  <c:v>384.05</c:v>
                </c:pt>
                <c:pt idx="532">
                  <c:v>383.5</c:v>
                </c:pt>
                <c:pt idx="533">
                  <c:v>386.83</c:v>
                </c:pt>
                <c:pt idx="534">
                  <c:v>445.69</c:v>
                </c:pt>
                <c:pt idx="535">
                  <c:v>492.02</c:v>
                </c:pt>
                <c:pt idx="536">
                  <c:v>414.47999999999917</c:v>
                </c:pt>
                <c:pt idx="537">
                  <c:v>408.26</c:v>
                </c:pt>
                <c:pt idx="538">
                  <c:v>384.88</c:v>
                </c:pt>
                <c:pt idx="539">
                  <c:v>359.04</c:v>
                </c:pt>
                <c:pt idx="540">
                  <c:v>325.11</c:v>
                </c:pt>
                <c:pt idx="541">
                  <c:v>328.15000000000032</c:v>
                </c:pt>
                <c:pt idx="542">
                  <c:v>304.87</c:v>
                </c:pt>
                <c:pt idx="543">
                  <c:v>272.64000000000038</c:v>
                </c:pt>
                <c:pt idx="544">
                  <c:v>301.27</c:v>
                </c:pt>
                <c:pt idx="545">
                  <c:v>306.77999999999969</c:v>
                </c:pt>
                <c:pt idx="546">
                  <c:v>311.32</c:v>
                </c:pt>
                <c:pt idx="547">
                  <c:v>343.74</c:v>
                </c:pt>
                <c:pt idx="548">
                  <c:v>356.84000000000032</c:v>
                </c:pt>
                <c:pt idx="549">
                  <c:v>304.58999999999969</c:v>
                </c:pt>
                <c:pt idx="550">
                  <c:v>338.61</c:v>
                </c:pt>
                <c:pt idx="551">
                  <c:v>276.22999999999917</c:v>
                </c:pt>
                <c:pt idx="552">
                  <c:v>279.27</c:v>
                </c:pt>
                <c:pt idx="553">
                  <c:v>266.5</c:v>
                </c:pt>
                <c:pt idx="554">
                  <c:v>262.22999999999917</c:v>
                </c:pt>
                <c:pt idx="555">
                  <c:v>301.47000000000003</c:v>
                </c:pt>
                <c:pt idx="556">
                  <c:v>263.36</c:v>
                </c:pt>
                <c:pt idx="557">
                  <c:v>275.64000000000038</c:v>
                </c:pt>
                <c:pt idx="558">
                  <c:v>293.52</c:v>
                </c:pt>
                <c:pt idx="559">
                  <c:v>286.42999999999904</c:v>
                </c:pt>
                <c:pt idx="560">
                  <c:v>414.53</c:v>
                </c:pt>
                <c:pt idx="561">
                  <c:v>350.34000000000032</c:v>
                </c:pt>
                <c:pt idx="562">
                  <c:v>492.03</c:v>
                </c:pt>
                <c:pt idx="563">
                  <c:v>392.32</c:v>
                </c:pt>
                <c:pt idx="564">
                  <c:v>347.27</c:v>
                </c:pt>
                <c:pt idx="565">
                  <c:v>366.90999999999963</c:v>
                </c:pt>
                <c:pt idx="566">
                  <c:v>360.85</c:v>
                </c:pt>
                <c:pt idx="567">
                  <c:v>376.03</c:v>
                </c:pt>
                <c:pt idx="568">
                  <c:v>367.9</c:v>
                </c:pt>
                <c:pt idx="569">
                  <c:v>399.02</c:v>
                </c:pt>
                <c:pt idx="570">
                  <c:v>433.95</c:v>
                </c:pt>
                <c:pt idx="571">
                  <c:v>471.65000000000032</c:v>
                </c:pt>
                <c:pt idx="572">
                  <c:v>461.68</c:v>
                </c:pt>
                <c:pt idx="573">
                  <c:v>456.89</c:v>
                </c:pt>
                <c:pt idx="574">
                  <c:v>503.66</c:v>
                </c:pt>
                <c:pt idx="575">
                  <c:v>435.16</c:v>
                </c:pt>
                <c:pt idx="576">
                  <c:v>447.56</c:v>
                </c:pt>
                <c:pt idx="577">
                  <c:v>448.42999999999904</c:v>
                </c:pt>
                <c:pt idx="578">
                  <c:v>482.03</c:v>
                </c:pt>
                <c:pt idx="579">
                  <c:v>480.81</c:v>
                </c:pt>
                <c:pt idx="580">
                  <c:v>447.71</c:v>
                </c:pt>
                <c:pt idx="581">
                  <c:v>438.2</c:v>
                </c:pt>
                <c:pt idx="582">
                  <c:v>434.28999999999917</c:v>
                </c:pt>
                <c:pt idx="583">
                  <c:v>425.82</c:v>
                </c:pt>
                <c:pt idx="584">
                  <c:v>349.4</c:v>
                </c:pt>
                <c:pt idx="585">
                  <c:v>375.71999999999969</c:v>
                </c:pt>
                <c:pt idx="586">
                  <c:v>328.39</c:v>
                </c:pt>
                <c:pt idx="587">
                  <c:v>305.67</c:v>
                </c:pt>
                <c:pt idx="588">
                  <c:v>207.93</c:v>
                </c:pt>
                <c:pt idx="589">
                  <c:v>305.94</c:v>
                </c:pt>
                <c:pt idx="590">
                  <c:v>339.42999999999904</c:v>
                </c:pt>
                <c:pt idx="591">
                  <c:v>327.39999999999969</c:v>
                </c:pt>
                <c:pt idx="592">
                  <c:v>293.78999999999917</c:v>
                </c:pt>
                <c:pt idx="593">
                  <c:v>260.12</c:v>
                </c:pt>
                <c:pt idx="594">
                  <c:v>272.77999999999969</c:v>
                </c:pt>
                <c:pt idx="595">
                  <c:v>287</c:v>
                </c:pt>
                <c:pt idx="596">
                  <c:v>330.81</c:v>
                </c:pt>
                <c:pt idx="597">
                  <c:v>341.4</c:v>
                </c:pt>
                <c:pt idx="598">
                  <c:v>381.36</c:v>
                </c:pt>
                <c:pt idx="599">
                  <c:v>459.84000000000032</c:v>
                </c:pt>
                <c:pt idx="600">
                  <c:v>501.62</c:v>
                </c:pt>
                <c:pt idx="601">
                  <c:v>557.17999999999995</c:v>
                </c:pt>
                <c:pt idx="602">
                  <c:v>488.71999999999969</c:v>
                </c:pt>
                <c:pt idx="603">
                  <c:v>542.61</c:v>
                </c:pt>
                <c:pt idx="604">
                  <c:v>451.31</c:v>
                </c:pt>
                <c:pt idx="605">
                  <c:v>558.02</c:v>
                </c:pt>
                <c:pt idx="606">
                  <c:v>500.1</c:v>
                </c:pt>
                <c:pt idx="607">
                  <c:v>504.83</c:v>
                </c:pt>
                <c:pt idx="608">
                  <c:v>488.18</c:v>
                </c:pt>
                <c:pt idx="609">
                  <c:v>623.66999999999996</c:v>
                </c:pt>
                <c:pt idx="610">
                  <c:v>716.58</c:v>
                </c:pt>
                <c:pt idx="611">
                  <c:v>549.73</c:v>
                </c:pt>
                <c:pt idx="612">
                  <c:v>547.66999999999996</c:v>
                </c:pt>
                <c:pt idx="613">
                  <c:v>490.18</c:v>
                </c:pt>
                <c:pt idx="614">
                  <c:v>630.16</c:v>
                </c:pt>
                <c:pt idx="615">
                  <c:v>551.53</c:v>
                </c:pt>
                <c:pt idx="616">
                  <c:v>542.91999999999996</c:v>
                </c:pt>
                <c:pt idx="617">
                  <c:v>602.99</c:v>
                </c:pt>
                <c:pt idx="618">
                  <c:v>529.24</c:v>
                </c:pt>
                <c:pt idx="619">
                  <c:v>697.8</c:v>
                </c:pt>
                <c:pt idx="620">
                  <c:v>636.41</c:v>
                </c:pt>
                <c:pt idx="621">
                  <c:v>631.02</c:v>
                </c:pt>
                <c:pt idx="622">
                  <c:v>596.35999999999819</c:v>
                </c:pt>
                <c:pt idx="623">
                  <c:v>504.67</c:v>
                </c:pt>
                <c:pt idx="624">
                  <c:v>456.02</c:v>
                </c:pt>
                <c:pt idx="625">
                  <c:v>519.17999999999995</c:v>
                </c:pt>
                <c:pt idx="626">
                  <c:v>534.70000000000005</c:v>
                </c:pt>
                <c:pt idx="627">
                  <c:v>524.63</c:v>
                </c:pt>
                <c:pt idx="628">
                  <c:v>513.70000000000005</c:v>
                </c:pt>
                <c:pt idx="629">
                  <c:v>555.70000000000005</c:v>
                </c:pt>
                <c:pt idx="630">
                  <c:v>587.85999999999819</c:v>
                </c:pt>
                <c:pt idx="631">
                  <c:v>592.39</c:v>
                </c:pt>
                <c:pt idx="632">
                  <c:v>573.6</c:v>
                </c:pt>
                <c:pt idx="633">
                  <c:v>549.72</c:v>
                </c:pt>
                <c:pt idx="634">
                  <c:v>565.35999999999819</c:v>
                </c:pt>
                <c:pt idx="635">
                  <c:v>603.66999999999996</c:v>
                </c:pt>
                <c:pt idx="636">
                  <c:v>596.42999999999938</c:v>
                </c:pt>
                <c:pt idx="637">
                  <c:v>594.11</c:v>
                </c:pt>
                <c:pt idx="638">
                  <c:v>578.83999999999946</c:v>
                </c:pt>
                <c:pt idx="639">
                  <c:v>572.30999999999949</c:v>
                </c:pt>
                <c:pt idx="640">
                  <c:v>577.79000000000053</c:v>
                </c:pt>
                <c:pt idx="641">
                  <c:v>553.22</c:v>
                </c:pt>
                <c:pt idx="642">
                  <c:v>583.32999999999947</c:v>
                </c:pt>
                <c:pt idx="643">
                  <c:v>628.89</c:v>
                </c:pt>
                <c:pt idx="644">
                  <c:v>495.46</c:v>
                </c:pt>
                <c:pt idx="645">
                  <c:v>575.14</c:v>
                </c:pt>
                <c:pt idx="646">
                  <c:v>546.04</c:v>
                </c:pt>
                <c:pt idx="647">
                  <c:v>545.66</c:v>
                </c:pt>
                <c:pt idx="648">
                  <c:v>563.95999999999947</c:v>
                </c:pt>
                <c:pt idx="649">
                  <c:v>605.45999999999947</c:v>
                </c:pt>
                <c:pt idx="650">
                  <c:v>610.57000000000005</c:v>
                </c:pt>
                <c:pt idx="651">
                  <c:v>622.64</c:v>
                </c:pt>
                <c:pt idx="652">
                  <c:v>622.30999999999949</c:v>
                </c:pt>
                <c:pt idx="653">
                  <c:v>615.24</c:v>
                </c:pt>
                <c:pt idx="654">
                  <c:v>594.01</c:v>
                </c:pt>
                <c:pt idx="655">
                  <c:v>538.94999999999948</c:v>
                </c:pt>
                <c:pt idx="656">
                  <c:v>600.81999999999948</c:v>
                </c:pt>
                <c:pt idx="657">
                  <c:v>577.41</c:v>
                </c:pt>
                <c:pt idx="658">
                  <c:v>567.80999999999949</c:v>
                </c:pt>
                <c:pt idx="659">
                  <c:v>639.81999999999948</c:v>
                </c:pt>
                <c:pt idx="660">
                  <c:v>671.63</c:v>
                </c:pt>
                <c:pt idx="661">
                  <c:v>672.3499999999982</c:v>
                </c:pt>
                <c:pt idx="662">
                  <c:v>652.81999999999948</c:v>
                </c:pt>
                <c:pt idx="663">
                  <c:v>632.17999999999995</c:v>
                </c:pt>
                <c:pt idx="664">
                  <c:v>660.17000000000053</c:v>
                </c:pt>
                <c:pt idx="665">
                  <c:v>650.29999999999995</c:v>
                </c:pt>
                <c:pt idx="666">
                  <c:v>635.54</c:v>
                </c:pt>
                <c:pt idx="667">
                  <c:v>700.95999999999947</c:v>
                </c:pt>
                <c:pt idx="668">
                  <c:v>697.56</c:v>
                </c:pt>
                <c:pt idx="669">
                  <c:v>638.16999999999996</c:v>
                </c:pt>
                <c:pt idx="670">
                  <c:v>659.97</c:v>
                </c:pt>
                <c:pt idx="671">
                  <c:v>662.81999999999948</c:v>
                </c:pt>
                <c:pt idx="672">
                  <c:v>666.93</c:v>
                </c:pt>
                <c:pt idx="673">
                  <c:v>712.78000000000054</c:v>
                </c:pt>
                <c:pt idx="674">
                  <c:v>723.32999999999947</c:v>
                </c:pt>
                <c:pt idx="675">
                  <c:v>672.6</c:v>
                </c:pt>
                <c:pt idx="676">
                  <c:v>674.91</c:v>
                </c:pt>
                <c:pt idx="677">
                  <c:v>673.04</c:v>
                </c:pt>
                <c:pt idx="678">
                  <c:v>667.16</c:v>
                </c:pt>
                <c:pt idx="679">
                  <c:v>654.32999999999947</c:v>
                </c:pt>
                <c:pt idx="680">
                  <c:v>674.53</c:v>
                </c:pt>
                <c:pt idx="681">
                  <c:v>678.24</c:v>
                </c:pt>
                <c:pt idx="682">
                  <c:v>678.61</c:v>
                </c:pt>
                <c:pt idx="683">
                  <c:v>667.73</c:v>
                </c:pt>
                <c:pt idx="684">
                  <c:v>748.59</c:v>
                </c:pt>
                <c:pt idx="685">
                  <c:v>722.93999999999949</c:v>
                </c:pt>
                <c:pt idx="686">
                  <c:v>724.53</c:v>
                </c:pt>
                <c:pt idx="687">
                  <c:v>782.78000000000054</c:v>
                </c:pt>
                <c:pt idx="688">
                  <c:v>744.94999999999948</c:v>
                </c:pt>
                <c:pt idx="689">
                  <c:v>804.15</c:v>
                </c:pt>
                <c:pt idx="690">
                  <c:v>735</c:v>
                </c:pt>
                <c:pt idx="691">
                  <c:v>759.22</c:v>
                </c:pt>
                <c:pt idx="692">
                  <c:v>842.83999999999946</c:v>
                </c:pt>
                <c:pt idx="693">
                  <c:v>766.72</c:v>
                </c:pt>
                <c:pt idx="694">
                  <c:v>785.22</c:v>
                </c:pt>
                <c:pt idx="695">
                  <c:v>748.61</c:v>
                </c:pt>
                <c:pt idx="696">
                  <c:v>642.23</c:v>
                </c:pt>
                <c:pt idx="697">
                  <c:v>646.30999999999949</c:v>
                </c:pt>
                <c:pt idx="698">
                  <c:v>646.41</c:v>
                </c:pt>
                <c:pt idx="699">
                  <c:v>726.17000000000053</c:v>
                </c:pt>
                <c:pt idx="700">
                  <c:v>716.33999999999946</c:v>
                </c:pt>
                <c:pt idx="701">
                  <c:v>708.63</c:v>
                </c:pt>
                <c:pt idx="702">
                  <c:v>691.56</c:v>
                </c:pt>
                <c:pt idx="703">
                  <c:v>631.59</c:v>
                </c:pt>
                <c:pt idx="704">
                  <c:v>574.92999999999938</c:v>
                </c:pt>
                <c:pt idx="705">
                  <c:v>565.71</c:v>
                </c:pt>
                <c:pt idx="706">
                  <c:v>572.39</c:v>
                </c:pt>
                <c:pt idx="707">
                  <c:v>562.75</c:v>
                </c:pt>
                <c:pt idx="708">
                  <c:v>561.9</c:v>
                </c:pt>
                <c:pt idx="709">
                  <c:v>528.9</c:v>
                </c:pt>
                <c:pt idx="710">
                  <c:v>531.20000000000005</c:v>
                </c:pt>
                <c:pt idx="711">
                  <c:v>595.54999999999939</c:v>
                </c:pt>
                <c:pt idx="712">
                  <c:v>583.23</c:v>
                </c:pt>
                <c:pt idx="713">
                  <c:v>547.44999999999948</c:v>
                </c:pt>
                <c:pt idx="714">
                  <c:v>532.64</c:v>
                </c:pt>
                <c:pt idx="715">
                  <c:v>573.29000000000053</c:v>
                </c:pt>
                <c:pt idx="716">
                  <c:v>571.91</c:v>
                </c:pt>
                <c:pt idx="717">
                  <c:v>592.20000000000005</c:v>
                </c:pt>
                <c:pt idx="718">
                  <c:v>582.26</c:v>
                </c:pt>
                <c:pt idx="719">
                  <c:v>544.49916666666854</c:v>
                </c:pt>
                <c:pt idx="720">
                  <c:v>565.07458333333352</c:v>
                </c:pt>
                <c:pt idx="721">
                  <c:v>561.44166666666661</c:v>
                </c:pt>
                <c:pt idx="722">
                  <c:v>554.33416666666665</c:v>
                </c:pt>
                <c:pt idx="723">
                  <c:v>567.05708333333291</c:v>
                </c:pt>
                <c:pt idx="724">
                  <c:v>514.62749999999949</c:v>
                </c:pt>
                <c:pt idx="725">
                  <c:v>521.19749999999999</c:v>
                </c:pt>
                <c:pt idx="726">
                  <c:v>538.4470833333329</c:v>
                </c:pt>
                <c:pt idx="727">
                  <c:v>556.99291666666852</c:v>
                </c:pt>
                <c:pt idx="728">
                  <c:v>550.59333333333552</c:v>
                </c:pt>
                <c:pt idx="729">
                  <c:v>559.93749999999795</c:v>
                </c:pt>
                <c:pt idx="730">
                  <c:v>525.65749999999946</c:v>
                </c:pt>
                <c:pt idx="731">
                  <c:v>527.90208333333328</c:v>
                </c:pt>
                <c:pt idx="732">
                  <c:v>526.34958333333327</c:v>
                </c:pt>
                <c:pt idx="733">
                  <c:v>562.255</c:v>
                </c:pt>
                <c:pt idx="734">
                  <c:v>665.26666666666654</c:v>
                </c:pt>
                <c:pt idx="735">
                  <c:v>630.05749999999796</c:v>
                </c:pt>
                <c:pt idx="736">
                  <c:v>524.00166666666803</c:v>
                </c:pt>
                <c:pt idx="737">
                  <c:v>496.96958333333464</c:v>
                </c:pt>
                <c:pt idx="738">
                  <c:v>491.60333333333421</c:v>
                </c:pt>
                <c:pt idx="739">
                  <c:v>563.97541666666939</c:v>
                </c:pt>
                <c:pt idx="740">
                  <c:v>509.57749999999999</c:v>
                </c:pt>
                <c:pt idx="741">
                  <c:v>525.86916666666662</c:v>
                </c:pt>
                <c:pt idx="742">
                  <c:v>507.77874999999904</c:v>
                </c:pt>
                <c:pt idx="743">
                  <c:v>519.69541666666976</c:v>
                </c:pt>
                <c:pt idx="744">
                  <c:v>493.85874999999999</c:v>
                </c:pt>
                <c:pt idx="745">
                  <c:v>570.19333333333566</c:v>
                </c:pt>
                <c:pt idx="746">
                  <c:v>566.74375000000055</c:v>
                </c:pt>
                <c:pt idx="747">
                  <c:v>559.19833333333577</c:v>
                </c:pt>
                <c:pt idx="748">
                  <c:v>509.12124999999969</c:v>
                </c:pt>
                <c:pt idx="749">
                  <c:v>529.12958333333358</c:v>
                </c:pt>
                <c:pt idx="750">
                  <c:v>490.25958333333506</c:v>
                </c:pt>
                <c:pt idx="751">
                  <c:v>476.47124999999897</c:v>
                </c:pt>
                <c:pt idx="752">
                  <c:v>463.21249999999969</c:v>
                </c:pt>
                <c:pt idx="753">
                  <c:v>447.05541666666676</c:v>
                </c:pt>
                <c:pt idx="754">
                  <c:v>448.75874999999917</c:v>
                </c:pt>
                <c:pt idx="755">
                  <c:v>452.22124999999897</c:v>
                </c:pt>
                <c:pt idx="756">
                  <c:v>483.56791666666675</c:v>
                </c:pt>
                <c:pt idx="757">
                  <c:v>471.92791666666665</c:v>
                </c:pt>
                <c:pt idx="758">
                  <c:v>525.73541666666904</c:v>
                </c:pt>
                <c:pt idx="759">
                  <c:v>480.54666666666702</c:v>
                </c:pt>
                <c:pt idx="760">
                  <c:v>453.12374999999969</c:v>
                </c:pt>
                <c:pt idx="761">
                  <c:v>510.73124999999885</c:v>
                </c:pt>
                <c:pt idx="762">
                  <c:v>476.90958333333475</c:v>
                </c:pt>
                <c:pt idx="763">
                  <c:v>443.23833333333334</c:v>
                </c:pt>
                <c:pt idx="764">
                  <c:v>413.76291666666674</c:v>
                </c:pt>
                <c:pt idx="765">
                  <c:v>431.40083333333439</c:v>
                </c:pt>
                <c:pt idx="766">
                  <c:v>464.50624999999923</c:v>
                </c:pt>
                <c:pt idx="767">
                  <c:v>509.77041666666656</c:v>
                </c:pt>
                <c:pt idx="768">
                  <c:v>485.06</c:v>
                </c:pt>
                <c:pt idx="769">
                  <c:v>441.03416666666681</c:v>
                </c:pt>
                <c:pt idx="770">
                  <c:v>427.78333333333347</c:v>
                </c:pt>
                <c:pt idx="771">
                  <c:v>428.31416666666672</c:v>
                </c:pt>
                <c:pt idx="772">
                  <c:v>405.94499999999999</c:v>
                </c:pt>
                <c:pt idx="773">
                  <c:v>398.81625000000003</c:v>
                </c:pt>
                <c:pt idx="774">
                  <c:v>431.78791666666666</c:v>
                </c:pt>
                <c:pt idx="775">
                  <c:v>434.16750000000002</c:v>
                </c:pt>
                <c:pt idx="776">
                  <c:v>428.15916666666732</c:v>
                </c:pt>
                <c:pt idx="777">
                  <c:v>437.36291666666671</c:v>
                </c:pt>
                <c:pt idx="778">
                  <c:v>424.33749999999969</c:v>
                </c:pt>
                <c:pt idx="779">
                  <c:v>442.78208333333475</c:v>
                </c:pt>
                <c:pt idx="780">
                  <c:v>434.30374999999964</c:v>
                </c:pt>
                <c:pt idx="781">
                  <c:v>439.03291666666661</c:v>
                </c:pt>
                <c:pt idx="782">
                  <c:v>439.58374999999904</c:v>
                </c:pt>
                <c:pt idx="783">
                  <c:v>429.51958333333482</c:v>
                </c:pt>
                <c:pt idx="784">
                  <c:v>451.31833333333338</c:v>
                </c:pt>
                <c:pt idx="785">
                  <c:v>431.51749999999993</c:v>
                </c:pt>
                <c:pt idx="786">
                  <c:v>436.185</c:v>
                </c:pt>
                <c:pt idx="787">
                  <c:v>443.49583333333402</c:v>
                </c:pt>
                <c:pt idx="788">
                  <c:v>463.69833333333332</c:v>
                </c:pt>
                <c:pt idx="789">
                  <c:v>463.28458333333464</c:v>
                </c:pt>
                <c:pt idx="790">
                  <c:v>448.3879166666668</c:v>
                </c:pt>
                <c:pt idx="791">
                  <c:v>433.79291666666666</c:v>
                </c:pt>
                <c:pt idx="792">
                  <c:v>423.46708333333481</c:v>
                </c:pt>
                <c:pt idx="793">
                  <c:v>398.19499999999999</c:v>
                </c:pt>
                <c:pt idx="794">
                  <c:v>404.66291666666672</c:v>
                </c:pt>
                <c:pt idx="795">
                  <c:v>399.61250000000001</c:v>
                </c:pt>
                <c:pt idx="796">
                  <c:v>380.87333333333402</c:v>
                </c:pt>
                <c:pt idx="797">
                  <c:v>366.88416666666672</c:v>
                </c:pt>
                <c:pt idx="798">
                  <c:v>373.08499999999964</c:v>
                </c:pt>
                <c:pt idx="799">
                  <c:v>385.66708333333543</c:v>
                </c:pt>
                <c:pt idx="800">
                  <c:v>390.1829166666667</c:v>
                </c:pt>
                <c:pt idx="801">
                  <c:v>374.95791666666673</c:v>
                </c:pt>
                <c:pt idx="802">
                  <c:v>381.14375000000001</c:v>
                </c:pt>
                <c:pt idx="803">
                  <c:v>386.51166666666671</c:v>
                </c:pt>
                <c:pt idx="804">
                  <c:v>422.69499999999999</c:v>
                </c:pt>
                <c:pt idx="805">
                  <c:v>476.83833333333337</c:v>
                </c:pt>
                <c:pt idx="806">
                  <c:v>427.15499999999997</c:v>
                </c:pt>
                <c:pt idx="807">
                  <c:v>416.62916666666672</c:v>
                </c:pt>
                <c:pt idx="808">
                  <c:v>394.28250000000003</c:v>
                </c:pt>
                <c:pt idx="809">
                  <c:v>391.09291666666667</c:v>
                </c:pt>
                <c:pt idx="810">
                  <c:v>373.84333333333433</c:v>
                </c:pt>
                <c:pt idx="811">
                  <c:v>391.26374999999916</c:v>
                </c:pt>
                <c:pt idx="812">
                  <c:v>392.77541666666662</c:v>
                </c:pt>
                <c:pt idx="813">
                  <c:v>385.00208333333507</c:v>
                </c:pt>
                <c:pt idx="814">
                  <c:v>386.62833333333401</c:v>
                </c:pt>
                <c:pt idx="815">
                  <c:v>414.97083333333433</c:v>
                </c:pt>
                <c:pt idx="816">
                  <c:v>420.60833333333426</c:v>
                </c:pt>
                <c:pt idx="817">
                  <c:v>424.31791666666675</c:v>
                </c:pt>
                <c:pt idx="818">
                  <c:v>400.55624999999969</c:v>
                </c:pt>
                <c:pt idx="819">
                  <c:v>426.13958333333494</c:v>
                </c:pt>
                <c:pt idx="820">
                  <c:v>403.44291666666675</c:v>
                </c:pt>
                <c:pt idx="821">
                  <c:v>443.55041666666671</c:v>
                </c:pt>
                <c:pt idx="822">
                  <c:v>406.6825</c:v>
                </c:pt>
                <c:pt idx="823">
                  <c:v>418.76333333333338</c:v>
                </c:pt>
                <c:pt idx="824">
                  <c:v>393.91999999999916</c:v>
                </c:pt>
                <c:pt idx="825">
                  <c:v>389.14125000000001</c:v>
                </c:pt>
                <c:pt idx="826">
                  <c:v>384.5187499999991</c:v>
                </c:pt>
                <c:pt idx="827">
                  <c:v>390.0266666666667</c:v>
                </c:pt>
                <c:pt idx="828">
                  <c:v>380.00041666666675</c:v>
                </c:pt>
                <c:pt idx="829">
                  <c:v>345.73458333333451</c:v>
                </c:pt>
                <c:pt idx="830">
                  <c:v>374.9874999999991</c:v>
                </c:pt>
                <c:pt idx="831">
                  <c:v>442.2766666666667</c:v>
                </c:pt>
                <c:pt idx="832">
                  <c:v>458.26374999999916</c:v>
                </c:pt>
                <c:pt idx="833">
                  <c:v>417.79124999999885</c:v>
                </c:pt>
                <c:pt idx="834">
                  <c:v>430.36708333333519</c:v>
                </c:pt>
                <c:pt idx="835">
                  <c:v>405.05166666666702</c:v>
                </c:pt>
                <c:pt idx="836">
                  <c:v>363.5291666666667</c:v>
                </c:pt>
                <c:pt idx="837">
                  <c:v>312.26749999999993</c:v>
                </c:pt>
                <c:pt idx="838">
                  <c:v>348.87583333333475</c:v>
                </c:pt>
                <c:pt idx="839">
                  <c:v>347.01249999999999</c:v>
                </c:pt>
                <c:pt idx="840">
                  <c:v>375.01958333333482</c:v>
                </c:pt>
                <c:pt idx="841">
                  <c:v>306.24958333333518</c:v>
                </c:pt>
                <c:pt idx="842">
                  <c:v>352.74166666666702</c:v>
                </c:pt>
                <c:pt idx="843">
                  <c:v>356.88958333333505</c:v>
                </c:pt>
                <c:pt idx="844">
                  <c:v>348.23333333333335</c:v>
                </c:pt>
                <c:pt idx="845">
                  <c:v>383.7166666666667</c:v>
                </c:pt>
                <c:pt idx="846">
                  <c:v>370.23583333333426</c:v>
                </c:pt>
                <c:pt idx="847">
                  <c:v>404.59916666666658</c:v>
                </c:pt>
                <c:pt idx="848">
                  <c:v>395.7374999999991</c:v>
                </c:pt>
                <c:pt idx="849">
                  <c:v>378.96624999999904</c:v>
                </c:pt>
                <c:pt idx="850">
                  <c:v>397.96</c:v>
                </c:pt>
                <c:pt idx="851">
                  <c:v>396.3729166666667</c:v>
                </c:pt>
                <c:pt idx="852">
                  <c:v>396.63</c:v>
                </c:pt>
                <c:pt idx="853">
                  <c:v>360.42999999999904</c:v>
                </c:pt>
                <c:pt idx="854">
                  <c:v>407.34000000000032</c:v>
                </c:pt>
                <c:pt idx="855">
                  <c:v>381.31458333333507</c:v>
                </c:pt>
                <c:pt idx="856">
                  <c:v>363.32416666666671</c:v>
                </c:pt>
                <c:pt idx="857">
                  <c:v>393.41041666666661</c:v>
                </c:pt>
                <c:pt idx="858">
                  <c:v>403.70083333333451</c:v>
                </c:pt>
                <c:pt idx="859">
                  <c:v>374.29749999999916</c:v>
                </c:pt>
                <c:pt idx="860">
                  <c:v>373.78624999999892</c:v>
                </c:pt>
                <c:pt idx="861">
                  <c:v>402.53416666666675</c:v>
                </c:pt>
                <c:pt idx="862">
                  <c:v>439.60833333333431</c:v>
                </c:pt>
                <c:pt idx="863">
                  <c:v>424.93041666666664</c:v>
                </c:pt>
                <c:pt idx="864">
                  <c:v>427.14875000000001</c:v>
                </c:pt>
                <c:pt idx="865">
                  <c:v>427.40666666666658</c:v>
                </c:pt>
                <c:pt idx="866">
                  <c:v>398.43416666666661</c:v>
                </c:pt>
                <c:pt idx="867">
                  <c:v>384.11083333333494</c:v>
                </c:pt>
                <c:pt idx="868">
                  <c:v>417.38874999999916</c:v>
                </c:pt>
                <c:pt idx="869">
                  <c:v>402.02749999999969</c:v>
                </c:pt>
                <c:pt idx="870">
                  <c:v>398.76041666666674</c:v>
                </c:pt>
                <c:pt idx="871">
                  <c:v>362.60291666666672</c:v>
                </c:pt>
                <c:pt idx="872">
                  <c:v>351.37</c:v>
                </c:pt>
                <c:pt idx="873">
                  <c:v>409.02083333333445</c:v>
                </c:pt>
                <c:pt idx="874">
                  <c:v>395.96499999999969</c:v>
                </c:pt>
                <c:pt idx="875">
                  <c:v>406.00458333333495</c:v>
                </c:pt>
                <c:pt idx="876">
                  <c:v>398.14083333333531</c:v>
                </c:pt>
                <c:pt idx="877">
                  <c:v>399.10624999999999</c:v>
                </c:pt>
                <c:pt idx="878">
                  <c:v>434.41958333333451</c:v>
                </c:pt>
                <c:pt idx="879">
                  <c:v>447.66541666666672</c:v>
                </c:pt>
                <c:pt idx="880">
                  <c:v>453.99333333333334</c:v>
                </c:pt>
                <c:pt idx="881">
                  <c:v>456.98541666666665</c:v>
                </c:pt>
                <c:pt idx="882">
                  <c:v>449.47999999999917</c:v>
                </c:pt>
                <c:pt idx="883">
                  <c:v>484.35041666666672</c:v>
                </c:pt>
                <c:pt idx="884">
                  <c:v>470.82374999999917</c:v>
                </c:pt>
                <c:pt idx="885">
                  <c:v>442.10416666666708</c:v>
                </c:pt>
                <c:pt idx="886">
                  <c:v>417.42166666666668</c:v>
                </c:pt>
                <c:pt idx="887">
                  <c:v>419.07708333333494</c:v>
                </c:pt>
                <c:pt idx="888">
                  <c:v>376.76</c:v>
                </c:pt>
                <c:pt idx="889">
                  <c:v>377.80916666666678</c:v>
                </c:pt>
                <c:pt idx="890">
                  <c:v>385.76291666666668</c:v>
                </c:pt>
                <c:pt idx="891">
                  <c:v>384.12124999999969</c:v>
                </c:pt>
                <c:pt idx="892">
                  <c:v>386.86666666666702</c:v>
                </c:pt>
                <c:pt idx="893">
                  <c:v>370.40499999999969</c:v>
                </c:pt>
                <c:pt idx="894">
                  <c:v>341.07916666666671</c:v>
                </c:pt>
                <c:pt idx="895">
                  <c:v>380.565</c:v>
                </c:pt>
                <c:pt idx="896">
                  <c:v>339.88374999999917</c:v>
                </c:pt>
                <c:pt idx="897">
                  <c:v>341.07208333333494</c:v>
                </c:pt>
                <c:pt idx="898">
                  <c:v>257.08999999999969</c:v>
                </c:pt>
                <c:pt idx="899">
                  <c:v>292.44624999999917</c:v>
                </c:pt>
                <c:pt idx="900">
                  <c:v>316.07166666666677</c:v>
                </c:pt>
                <c:pt idx="901">
                  <c:v>267.04083333333494</c:v>
                </c:pt>
                <c:pt idx="902">
                  <c:v>279.12791666666675</c:v>
                </c:pt>
                <c:pt idx="903">
                  <c:v>373.76499999999999</c:v>
                </c:pt>
                <c:pt idx="904">
                  <c:v>331.43916666666667</c:v>
                </c:pt>
                <c:pt idx="905">
                  <c:v>356.2879166666666</c:v>
                </c:pt>
                <c:pt idx="906">
                  <c:v>380.85124999999999</c:v>
                </c:pt>
                <c:pt idx="907">
                  <c:v>368.50166666666672</c:v>
                </c:pt>
                <c:pt idx="908">
                  <c:v>378.24374999999969</c:v>
                </c:pt>
                <c:pt idx="909">
                  <c:v>379.21083333333445</c:v>
                </c:pt>
                <c:pt idx="910">
                  <c:v>372.15583333333507</c:v>
                </c:pt>
                <c:pt idx="911">
                  <c:v>383.54208333333543</c:v>
                </c:pt>
                <c:pt idx="912">
                  <c:v>379.77583333333433</c:v>
                </c:pt>
                <c:pt idx="913">
                  <c:v>410.89208333333488</c:v>
                </c:pt>
                <c:pt idx="914">
                  <c:v>424.80500000000001</c:v>
                </c:pt>
                <c:pt idx="915">
                  <c:v>477.90874999999897</c:v>
                </c:pt>
                <c:pt idx="916">
                  <c:v>391.31291666666675</c:v>
                </c:pt>
                <c:pt idx="917">
                  <c:v>392.0554166666667</c:v>
                </c:pt>
                <c:pt idx="918">
                  <c:v>475.61166666666702</c:v>
                </c:pt>
                <c:pt idx="919">
                  <c:v>468.28291666666661</c:v>
                </c:pt>
                <c:pt idx="920">
                  <c:v>402.0916666666667</c:v>
                </c:pt>
                <c:pt idx="921">
                  <c:v>405.78250000000003</c:v>
                </c:pt>
                <c:pt idx="922">
                  <c:v>375.96333333333331</c:v>
                </c:pt>
                <c:pt idx="923">
                  <c:v>391.5</c:v>
                </c:pt>
                <c:pt idx="924">
                  <c:v>386.44083333333464</c:v>
                </c:pt>
                <c:pt idx="925">
                  <c:v>462.24</c:v>
                </c:pt>
                <c:pt idx="926">
                  <c:v>390.66166666666732</c:v>
                </c:pt>
                <c:pt idx="927">
                  <c:v>377.91708333333452</c:v>
                </c:pt>
                <c:pt idx="928">
                  <c:v>381.03583333333432</c:v>
                </c:pt>
                <c:pt idx="929">
                  <c:v>423.25</c:v>
                </c:pt>
                <c:pt idx="930">
                  <c:v>357.43583333333402</c:v>
                </c:pt>
                <c:pt idx="931">
                  <c:v>383.7254166666666</c:v>
                </c:pt>
                <c:pt idx="932">
                  <c:v>370.91583333333421</c:v>
                </c:pt>
                <c:pt idx="933">
                  <c:v>384.43374999999861</c:v>
                </c:pt>
                <c:pt idx="934">
                  <c:v>412.21083333333445</c:v>
                </c:pt>
                <c:pt idx="935">
                  <c:v>419.85083333333506</c:v>
                </c:pt>
                <c:pt idx="936">
                  <c:v>408.33624999999904</c:v>
                </c:pt>
                <c:pt idx="937">
                  <c:v>382.55916666666678</c:v>
                </c:pt>
                <c:pt idx="938">
                  <c:v>348.23624999999879</c:v>
                </c:pt>
                <c:pt idx="939">
                  <c:v>338.24374999999969</c:v>
                </c:pt>
                <c:pt idx="940">
                  <c:v>332.19041666666658</c:v>
                </c:pt>
                <c:pt idx="941">
                  <c:v>336.87541666666675</c:v>
                </c:pt>
                <c:pt idx="942">
                  <c:v>360.14958333333561</c:v>
                </c:pt>
                <c:pt idx="943">
                  <c:v>320.54374999999999</c:v>
                </c:pt>
                <c:pt idx="944">
                  <c:v>350.61624999999964</c:v>
                </c:pt>
                <c:pt idx="945">
                  <c:v>388.24</c:v>
                </c:pt>
                <c:pt idx="946">
                  <c:v>353.3</c:v>
                </c:pt>
                <c:pt idx="947">
                  <c:v>343.10166666666731</c:v>
                </c:pt>
                <c:pt idx="948">
                  <c:v>323.34666666666732</c:v>
                </c:pt>
                <c:pt idx="949">
                  <c:v>349.55333333333402</c:v>
                </c:pt>
                <c:pt idx="950">
                  <c:v>308.38583333333452</c:v>
                </c:pt>
                <c:pt idx="951">
                  <c:v>349.82749999999999</c:v>
                </c:pt>
                <c:pt idx="952">
                  <c:v>348.9083333333333</c:v>
                </c:pt>
                <c:pt idx="953">
                  <c:v>361.20124999999916</c:v>
                </c:pt>
                <c:pt idx="954">
                  <c:v>382.53958333333452</c:v>
                </c:pt>
                <c:pt idx="955">
                  <c:v>390.11708333333519</c:v>
                </c:pt>
                <c:pt idx="956">
                  <c:v>388.13499999999999</c:v>
                </c:pt>
                <c:pt idx="957">
                  <c:v>357.78999999999917</c:v>
                </c:pt>
                <c:pt idx="958">
                  <c:v>387.88083333333458</c:v>
                </c:pt>
                <c:pt idx="959">
                  <c:v>396.33708333333482</c:v>
                </c:pt>
                <c:pt idx="960">
                  <c:v>385.07583333333446</c:v>
                </c:pt>
                <c:pt idx="961">
                  <c:v>382.5025</c:v>
                </c:pt>
                <c:pt idx="962">
                  <c:v>389.38</c:v>
                </c:pt>
                <c:pt idx="963">
                  <c:v>376.89458333333482</c:v>
                </c:pt>
                <c:pt idx="964">
                  <c:v>381.69583333333452</c:v>
                </c:pt>
                <c:pt idx="965">
                  <c:v>394.77708333333482</c:v>
                </c:pt>
                <c:pt idx="966">
                  <c:v>427.43916666666661</c:v>
                </c:pt>
                <c:pt idx="967">
                  <c:v>422.3391666666667</c:v>
                </c:pt>
                <c:pt idx="968">
                  <c:v>390.82249999999999</c:v>
                </c:pt>
                <c:pt idx="969">
                  <c:v>391.33624999999904</c:v>
                </c:pt>
                <c:pt idx="970">
                  <c:v>396.50874999999917</c:v>
                </c:pt>
                <c:pt idx="971">
                  <c:v>399.94791666666674</c:v>
                </c:pt>
                <c:pt idx="972">
                  <c:v>400.84875</c:v>
                </c:pt>
                <c:pt idx="973">
                  <c:v>398.93374999999861</c:v>
                </c:pt>
                <c:pt idx="974">
                  <c:v>412.05833333333402</c:v>
                </c:pt>
                <c:pt idx="975">
                  <c:v>419.00541666666658</c:v>
                </c:pt>
                <c:pt idx="976">
                  <c:v>455.26291666666668</c:v>
                </c:pt>
                <c:pt idx="977">
                  <c:v>422.41541666666666</c:v>
                </c:pt>
                <c:pt idx="978">
                  <c:v>395.00125000000003</c:v>
                </c:pt>
                <c:pt idx="979">
                  <c:v>381.5983333333333</c:v>
                </c:pt>
                <c:pt idx="980">
                  <c:v>375.89041666666662</c:v>
                </c:pt>
                <c:pt idx="981">
                  <c:v>376.99708333333427</c:v>
                </c:pt>
                <c:pt idx="982">
                  <c:v>358.09</c:v>
                </c:pt>
                <c:pt idx="983">
                  <c:v>350.88166666666672</c:v>
                </c:pt>
                <c:pt idx="984">
                  <c:v>362.21833333333331</c:v>
                </c:pt>
                <c:pt idx="985">
                  <c:v>362.11583333333476</c:v>
                </c:pt>
                <c:pt idx="986">
                  <c:v>340.18916666666672</c:v>
                </c:pt>
                <c:pt idx="987">
                  <c:v>360.89583333333445</c:v>
                </c:pt>
                <c:pt idx="988">
                  <c:v>373.93374999999861</c:v>
                </c:pt>
                <c:pt idx="989">
                  <c:v>375.7454166666667</c:v>
                </c:pt>
                <c:pt idx="990">
                  <c:v>540.25875000000053</c:v>
                </c:pt>
                <c:pt idx="991">
                  <c:v>407.19416666666672</c:v>
                </c:pt>
                <c:pt idx="992">
                  <c:v>379.32291666666674</c:v>
                </c:pt>
                <c:pt idx="993">
                  <c:v>382.57583333333451</c:v>
                </c:pt>
                <c:pt idx="994">
                  <c:v>382.31916666666672</c:v>
                </c:pt>
                <c:pt idx="995">
                  <c:v>397.20124999999916</c:v>
                </c:pt>
                <c:pt idx="996">
                  <c:v>393.47666666666674</c:v>
                </c:pt>
                <c:pt idx="997">
                  <c:v>387.39208333333488</c:v>
                </c:pt>
                <c:pt idx="998">
                  <c:v>467.42749999999904</c:v>
                </c:pt>
                <c:pt idx="999">
                  <c:v>556.94749999999794</c:v>
                </c:pt>
                <c:pt idx="1000">
                  <c:v>541.06249999999795</c:v>
                </c:pt>
                <c:pt idx="1001">
                  <c:v>2613.6808333333342</c:v>
                </c:pt>
                <c:pt idx="1002">
                  <c:v>631.65124999999796</c:v>
                </c:pt>
                <c:pt idx="1003">
                  <c:v>593.12124999999946</c:v>
                </c:pt>
                <c:pt idx="1004">
                  <c:v>455.48291666666665</c:v>
                </c:pt>
                <c:pt idx="1005">
                  <c:v>412.4804166666666</c:v>
                </c:pt>
                <c:pt idx="1006">
                  <c:v>391.05916666666678</c:v>
                </c:pt>
                <c:pt idx="1007">
                  <c:v>379.87541666666658</c:v>
                </c:pt>
                <c:pt idx="1008">
                  <c:v>414.77249999999964</c:v>
                </c:pt>
                <c:pt idx="1009">
                  <c:v>424.70416666666671</c:v>
                </c:pt>
                <c:pt idx="1010">
                  <c:v>468.30874999999969</c:v>
                </c:pt>
                <c:pt idx="1011">
                  <c:v>432.28458333333475</c:v>
                </c:pt>
                <c:pt idx="1012">
                  <c:v>408.80166666666702</c:v>
                </c:pt>
                <c:pt idx="1013">
                  <c:v>701.86541666666665</c:v>
                </c:pt>
                <c:pt idx="1014">
                  <c:v>558.46833333333359</c:v>
                </c:pt>
                <c:pt idx="1015">
                  <c:v>507.93166666666679</c:v>
                </c:pt>
                <c:pt idx="1016">
                  <c:v>1262.8758333333328</c:v>
                </c:pt>
                <c:pt idx="1017">
                  <c:v>3044.2387499999923</c:v>
                </c:pt>
                <c:pt idx="1018">
                  <c:v>880.82999999999947</c:v>
                </c:pt>
                <c:pt idx="1019">
                  <c:v>571.10541666666916</c:v>
                </c:pt>
                <c:pt idx="1020">
                  <c:v>527.48875000000055</c:v>
                </c:pt>
                <c:pt idx="1021">
                  <c:v>557.38916666666853</c:v>
                </c:pt>
                <c:pt idx="1022">
                  <c:v>616.87291666666852</c:v>
                </c:pt>
                <c:pt idx="1023">
                  <c:v>504.75291666666658</c:v>
                </c:pt>
                <c:pt idx="1024">
                  <c:v>506.82416666666671</c:v>
                </c:pt>
                <c:pt idx="1025">
                  <c:v>488.89541666666673</c:v>
                </c:pt>
                <c:pt idx="1026">
                  <c:v>519.995</c:v>
                </c:pt>
                <c:pt idx="1027">
                  <c:v>518.22</c:v>
                </c:pt>
                <c:pt idx="1028">
                  <c:v>724.3345833333334</c:v>
                </c:pt>
                <c:pt idx="1029">
                  <c:v>688.2341666666689</c:v>
                </c:pt>
                <c:pt idx="1030">
                  <c:v>559.31166666666672</c:v>
                </c:pt>
                <c:pt idx="1031">
                  <c:v>613.88708333333341</c:v>
                </c:pt>
                <c:pt idx="1032">
                  <c:v>928.56499999999949</c:v>
                </c:pt>
                <c:pt idx="1033">
                  <c:v>773.4387499999998</c:v>
                </c:pt>
                <c:pt idx="1034">
                  <c:v>731.16</c:v>
                </c:pt>
                <c:pt idx="1035">
                  <c:v>649.80958333333331</c:v>
                </c:pt>
                <c:pt idx="1036">
                  <c:v>631.57375000000206</c:v>
                </c:pt>
                <c:pt idx="1037">
                  <c:v>595.3758333333335</c:v>
                </c:pt>
                <c:pt idx="1038">
                  <c:v>623.41999999999996</c:v>
                </c:pt>
                <c:pt idx="1039">
                  <c:v>646.01124999999831</c:v>
                </c:pt>
                <c:pt idx="1040">
                  <c:v>611.54583333333335</c:v>
                </c:pt>
                <c:pt idx="1041">
                  <c:v>708.4845833333336</c:v>
                </c:pt>
                <c:pt idx="1042">
                  <c:v>670.89</c:v>
                </c:pt>
                <c:pt idx="1043">
                  <c:v>831.90166666666755</c:v>
                </c:pt>
                <c:pt idx="1044">
                  <c:v>722.43333333333351</c:v>
                </c:pt>
                <c:pt idx="1045">
                  <c:v>683.11666666666804</c:v>
                </c:pt>
                <c:pt idx="1046">
                  <c:v>744.86374999999998</c:v>
                </c:pt>
                <c:pt idx="1047">
                  <c:v>828.13250000000016</c:v>
                </c:pt>
                <c:pt idx="1048">
                  <c:v>4968.5704166666674</c:v>
                </c:pt>
                <c:pt idx="1049">
                  <c:v>1443.4916666666704</c:v>
                </c:pt>
                <c:pt idx="1050">
                  <c:v>1303.3304166666658</c:v>
                </c:pt>
                <c:pt idx="1051">
                  <c:v>1288.6274999999998</c:v>
                </c:pt>
                <c:pt idx="1052">
                  <c:v>976.17875000000231</c:v>
                </c:pt>
                <c:pt idx="1053">
                  <c:v>786.42916666666804</c:v>
                </c:pt>
                <c:pt idx="1054">
                  <c:v>774.8908333333336</c:v>
                </c:pt>
                <c:pt idx="1055">
                  <c:v>760.50749999999948</c:v>
                </c:pt>
                <c:pt idx="1056">
                  <c:v>766.72333333333506</c:v>
                </c:pt>
                <c:pt idx="1057">
                  <c:v>744.68416666666951</c:v>
                </c:pt>
                <c:pt idx="1058">
                  <c:v>707.32458333333341</c:v>
                </c:pt>
                <c:pt idx="1059">
                  <c:v>686.48750000000007</c:v>
                </c:pt>
                <c:pt idx="1060">
                  <c:v>637.05708333333291</c:v>
                </c:pt>
                <c:pt idx="1061">
                  <c:v>604.14</c:v>
                </c:pt>
                <c:pt idx="1062">
                  <c:v>595.2712499999999</c:v>
                </c:pt>
              </c:numCache>
            </c:numRef>
          </c:val>
        </c:ser>
        <c:marker val="1"/>
        <c:axId val="91804800"/>
        <c:axId val="91806336"/>
      </c:lineChart>
      <c:dateAx>
        <c:axId val="91804800"/>
        <c:scaling>
          <c:orientation val="minMax"/>
          <c:max val="40299"/>
          <c:min val="38718"/>
        </c:scaling>
        <c:axPos val="b"/>
        <c:numFmt formatCode="yyyy/mm/dd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91806336"/>
        <c:crossesAt val="200"/>
        <c:auto val="1"/>
        <c:lblOffset val="100"/>
        <c:baseTimeUnit val="days"/>
        <c:majorUnit val="2"/>
        <c:majorTimeUnit val="months"/>
        <c:minorUnit val="1"/>
        <c:minorTimeUnit val="months"/>
      </c:dateAx>
      <c:valAx>
        <c:axId val="91806336"/>
        <c:scaling>
          <c:orientation val="minMax"/>
          <c:max val="850"/>
          <c:min val="2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kr/MWh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91804800"/>
        <c:crosses val="autoZero"/>
        <c:crossBetween val="between"/>
        <c:majorUnit val="50"/>
      </c:valAx>
      <c:spPr>
        <a:gradFill rotWithShape="0">
          <a:gsLst>
            <a:gs pos="0">
              <a:srgbClr val="C0C0C0"/>
            </a:gs>
            <a:gs pos="100000">
              <a:srgbClr val="FFFFFF"/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6995990925932828"/>
          <c:y val="7.5281145746257799E-2"/>
          <c:w val="0.24041767676911571"/>
          <c:h val="0.22094027562763754"/>
        </c:manualLayout>
      </c:layout>
      <c:spPr>
        <a:solidFill>
          <a:srgbClr val="FFFFFF"/>
        </a:solidFill>
        <a:ln w="3175">
          <a:solidFill>
            <a:srgbClr val="969696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v-SE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v-SE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4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sv-SE"/>
              <a:t>CPH vs STO 2008 - 2010</a:t>
            </a:r>
          </a:p>
        </c:rich>
      </c:tx>
      <c:layout>
        <c:manualLayout>
          <c:xMode val="edge"/>
          <c:yMode val="edge"/>
          <c:x val="0.40488549484078334"/>
          <c:y val="1.8604549431321098E-2"/>
        </c:manualLayout>
      </c:layout>
    </c:title>
    <c:plotArea>
      <c:layout/>
      <c:lineChart>
        <c:grouping val="standard"/>
        <c:ser>
          <c:idx val="0"/>
          <c:order val="0"/>
          <c:tx>
            <c:v>CPH vs STO</c:v>
          </c:tx>
          <c:spPr>
            <a:ln>
              <a:solidFill>
                <a:srgbClr val="FF3300"/>
              </a:solidFill>
            </a:ln>
          </c:spPr>
          <c:marker>
            <c:symbol val="none"/>
          </c:marker>
          <c:cat>
            <c:strRef>
              <c:f>Data!$B$3:$B$38</c:f>
              <c:strCache>
                <c:ptCount val="3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  <c:pt idx="12">
                  <c:v>January</c:v>
                </c:pt>
                <c:pt idx="13">
                  <c:v>February</c:v>
                </c:pt>
                <c:pt idx="14">
                  <c:v>March</c:v>
                </c:pt>
                <c:pt idx="15">
                  <c:v>April</c:v>
                </c:pt>
                <c:pt idx="16">
                  <c:v>May</c:v>
                </c:pt>
                <c:pt idx="17">
                  <c:v>June</c:v>
                </c:pt>
                <c:pt idx="18">
                  <c:v>July</c:v>
                </c:pt>
                <c:pt idx="19">
                  <c:v>August</c:v>
                </c:pt>
                <c:pt idx="20">
                  <c:v>September</c:v>
                </c:pt>
                <c:pt idx="21">
                  <c:v>October</c:v>
                </c:pt>
                <c:pt idx="22">
                  <c:v>November</c:v>
                </c:pt>
                <c:pt idx="23">
                  <c:v>December</c:v>
                </c:pt>
                <c:pt idx="24">
                  <c:v>January</c:v>
                </c:pt>
                <c:pt idx="25">
                  <c:v>February</c:v>
                </c:pt>
                <c:pt idx="26">
                  <c:v>March</c:v>
                </c:pt>
                <c:pt idx="27">
                  <c:v>April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August</c:v>
                </c:pt>
                <c:pt idx="32">
                  <c:v>September</c:v>
                </c:pt>
                <c:pt idx="33">
                  <c:v>October</c:v>
                </c:pt>
                <c:pt idx="34">
                  <c:v>November</c:v>
                </c:pt>
                <c:pt idx="35">
                  <c:v>December</c:v>
                </c:pt>
              </c:strCache>
            </c:strRef>
          </c:cat>
          <c:val>
            <c:numRef>
              <c:f>Data!$K$3:$K$38</c:f>
              <c:numCache>
                <c:formatCode>0.0</c:formatCode>
                <c:ptCount val="36"/>
                <c:pt idx="0">
                  <c:v>0.93763844086024051</c:v>
                </c:pt>
                <c:pt idx="1">
                  <c:v>3.7257341954022545</c:v>
                </c:pt>
                <c:pt idx="2">
                  <c:v>0.41382234185733191</c:v>
                </c:pt>
                <c:pt idx="3">
                  <c:v>3.0271458333333383</c:v>
                </c:pt>
                <c:pt idx="4">
                  <c:v>14.098934139784976</c:v>
                </c:pt>
                <c:pt idx="5">
                  <c:v>10.542576388888794</c:v>
                </c:pt>
                <c:pt idx="6">
                  <c:v>5.6020887096774317</c:v>
                </c:pt>
                <c:pt idx="7">
                  <c:v>0.76209811827961882</c:v>
                </c:pt>
                <c:pt idx="8">
                  <c:v>2.1784847222222434</c:v>
                </c:pt>
                <c:pt idx="9">
                  <c:v>5.6867986577181231</c:v>
                </c:pt>
                <c:pt idx="10">
                  <c:v>6.3777138888888674</c:v>
                </c:pt>
                <c:pt idx="11">
                  <c:v>10.799424731182819</c:v>
                </c:pt>
                <c:pt idx="12">
                  <c:v>4.29212499999998</c:v>
                </c:pt>
                <c:pt idx="13">
                  <c:v>1.7562261904761949</c:v>
                </c:pt>
                <c:pt idx="14">
                  <c:v>0.67872274562585655</c:v>
                </c:pt>
                <c:pt idx="15">
                  <c:v>0.24771111111113001</c:v>
                </c:pt>
                <c:pt idx="16">
                  <c:v>0.26195026881720773</c:v>
                </c:pt>
                <c:pt idx="17">
                  <c:v>0.48353194444442804</c:v>
                </c:pt>
                <c:pt idx="18">
                  <c:v>0.90291801075269951</c:v>
                </c:pt>
                <c:pt idx="19">
                  <c:v>2.338754032258032</c:v>
                </c:pt>
                <c:pt idx="20">
                  <c:v>4.9827458333333139</c:v>
                </c:pt>
                <c:pt idx="21">
                  <c:v>10.727652348993271</c:v>
                </c:pt>
                <c:pt idx="22">
                  <c:v>4.8490000000000011</c:v>
                </c:pt>
                <c:pt idx="23">
                  <c:v>4.1170000000000053</c:v>
                </c:pt>
                <c:pt idx="24">
                  <c:v>0.34199999999999603</c:v>
                </c:pt>
                <c:pt idx="25">
                  <c:v>-6.7999999999995023E-2</c:v>
                </c:pt>
                <c:pt idx="26">
                  <c:v>-2.6349999999999909</c:v>
                </c:pt>
                <c:pt idx="27">
                  <c:v>-3.0379999999999994</c:v>
                </c:pt>
              </c:numCache>
            </c:numRef>
          </c:val>
        </c:ser>
        <c:marker val="1"/>
        <c:axId val="92154880"/>
        <c:axId val="92173056"/>
      </c:lineChart>
      <c:catAx>
        <c:axId val="9215488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2173056"/>
        <c:crossesAt val="-4"/>
        <c:auto val="1"/>
        <c:lblAlgn val="ctr"/>
        <c:lblOffset val="100"/>
      </c:catAx>
      <c:valAx>
        <c:axId val="92173056"/>
        <c:scaling>
          <c:orientation val="minMax"/>
        </c:scaling>
        <c:axPos val="l"/>
        <c:majorGridlines/>
        <c:numFmt formatCode="0.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2154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0.11958573928258978"/>
          <c:y val="5.1400554097404488E-2"/>
          <c:w val="0.85260126859142671"/>
          <c:h val="0.7827968503937015"/>
        </c:manualLayout>
      </c:layout>
      <c:lineChart>
        <c:grouping val="standard"/>
        <c:ser>
          <c:idx val="1"/>
          <c:order val="0"/>
          <c:tx>
            <c:v>CPH</c:v>
          </c:tx>
          <c:spPr>
            <a:ln>
              <a:solidFill>
                <a:srgbClr val="FF3300"/>
              </a:solidFill>
            </a:ln>
          </c:spPr>
          <c:marker>
            <c:symbol val="none"/>
          </c:marker>
          <c:cat>
            <c:strRef>
              <c:f>Data!$B$3:$B$38</c:f>
              <c:strCache>
                <c:ptCount val="3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  <c:pt idx="12">
                  <c:v>January</c:v>
                </c:pt>
                <c:pt idx="13">
                  <c:v>February</c:v>
                </c:pt>
                <c:pt idx="14">
                  <c:v>March</c:v>
                </c:pt>
                <c:pt idx="15">
                  <c:v>April</c:v>
                </c:pt>
                <c:pt idx="16">
                  <c:v>May</c:v>
                </c:pt>
                <c:pt idx="17">
                  <c:v>June</c:v>
                </c:pt>
                <c:pt idx="18">
                  <c:v>July</c:v>
                </c:pt>
                <c:pt idx="19">
                  <c:v>August</c:v>
                </c:pt>
                <c:pt idx="20">
                  <c:v>September</c:v>
                </c:pt>
                <c:pt idx="21">
                  <c:v>October</c:v>
                </c:pt>
                <c:pt idx="22">
                  <c:v>November</c:v>
                </c:pt>
                <c:pt idx="23">
                  <c:v>December</c:v>
                </c:pt>
                <c:pt idx="24">
                  <c:v>January</c:v>
                </c:pt>
                <c:pt idx="25">
                  <c:v>February</c:v>
                </c:pt>
                <c:pt idx="26">
                  <c:v>March</c:v>
                </c:pt>
                <c:pt idx="27">
                  <c:v>April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August</c:v>
                </c:pt>
                <c:pt idx="32">
                  <c:v>September</c:v>
                </c:pt>
                <c:pt idx="33">
                  <c:v>October</c:v>
                </c:pt>
                <c:pt idx="34">
                  <c:v>November</c:v>
                </c:pt>
                <c:pt idx="35">
                  <c:v>December</c:v>
                </c:pt>
              </c:strCache>
            </c:strRef>
          </c:cat>
          <c:val>
            <c:numRef>
              <c:f>Data!$H$3:$H$38</c:f>
              <c:numCache>
                <c:formatCode>0.00</c:formatCode>
                <c:ptCount val="36"/>
                <c:pt idx="0">
                  <c:v>1.2015228494623722</c:v>
                </c:pt>
                <c:pt idx="1">
                  <c:v>4.8292499999999299</c:v>
                </c:pt>
                <c:pt idx="2">
                  <c:v>2.5496621803499742</c:v>
                </c:pt>
                <c:pt idx="3">
                  <c:v>8.3703180555555612</c:v>
                </c:pt>
                <c:pt idx="4">
                  <c:v>25.801373655914023</c:v>
                </c:pt>
                <c:pt idx="5">
                  <c:v>26.612987499999925</c:v>
                </c:pt>
                <c:pt idx="6">
                  <c:v>19.435600806451589</c:v>
                </c:pt>
                <c:pt idx="7">
                  <c:v>10.802072580645111</c:v>
                </c:pt>
                <c:pt idx="8">
                  <c:v>7.9394777777777561</c:v>
                </c:pt>
                <c:pt idx="9">
                  <c:v>9.6526510067113698</c:v>
                </c:pt>
                <c:pt idx="10">
                  <c:v>8.0540472222221755</c:v>
                </c:pt>
                <c:pt idx="11">
                  <c:v>11.12988844086026</c:v>
                </c:pt>
                <c:pt idx="12">
                  <c:v>3.9926451612903566</c:v>
                </c:pt>
                <c:pt idx="13">
                  <c:v>2.0305610119047346</c:v>
                </c:pt>
                <c:pt idx="14">
                  <c:v>0.98689367429342989</c:v>
                </c:pt>
                <c:pt idx="15">
                  <c:v>0.74094027777777038</c:v>
                </c:pt>
                <c:pt idx="16">
                  <c:v>0.73879166666665175</c:v>
                </c:pt>
                <c:pt idx="17">
                  <c:v>0.57363611111113644</c:v>
                </c:pt>
                <c:pt idx="18">
                  <c:v>1.9373508064516731</c:v>
                </c:pt>
                <c:pt idx="19">
                  <c:v>6.8902943548387556</c:v>
                </c:pt>
                <c:pt idx="20">
                  <c:v>12.050941666666654</c:v>
                </c:pt>
                <c:pt idx="21">
                  <c:v>12.085256375838938</c:v>
                </c:pt>
                <c:pt idx="22">
                  <c:v>5.1649999999999947</c:v>
                </c:pt>
                <c:pt idx="23">
                  <c:v>12.991000000000003</c:v>
                </c:pt>
                <c:pt idx="24">
                  <c:v>13.001000000000001</c:v>
                </c:pt>
                <c:pt idx="25" formatCode="General">
                  <c:v>24.619000000000014</c:v>
                </c:pt>
                <c:pt idx="26" formatCode="General">
                  <c:v>-0.66399999999999892</c:v>
                </c:pt>
                <c:pt idx="27" formatCode="General">
                  <c:v>-5.5870000000000006</c:v>
                </c:pt>
              </c:numCache>
            </c:numRef>
          </c:val>
        </c:ser>
        <c:ser>
          <c:idx val="0"/>
          <c:order val="1"/>
          <c:tx>
            <c:v>STO</c:v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Data!$B$3:$B$38</c:f>
              <c:strCache>
                <c:ptCount val="36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  <c:pt idx="12">
                  <c:v>January</c:v>
                </c:pt>
                <c:pt idx="13">
                  <c:v>February</c:v>
                </c:pt>
                <c:pt idx="14">
                  <c:v>March</c:v>
                </c:pt>
                <c:pt idx="15">
                  <c:v>April</c:v>
                </c:pt>
                <c:pt idx="16">
                  <c:v>May</c:v>
                </c:pt>
                <c:pt idx="17">
                  <c:v>June</c:v>
                </c:pt>
                <c:pt idx="18">
                  <c:v>July</c:v>
                </c:pt>
                <c:pt idx="19">
                  <c:v>August</c:v>
                </c:pt>
                <c:pt idx="20">
                  <c:v>September</c:v>
                </c:pt>
                <c:pt idx="21">
                  <c:v>October</c:v>
                </c:pt>
                <c:pt idx="22">
                  <c:v>November</c:v>
                </c:pt>
                <c:pt idx="23">
                  <c:v>December</c:v>
                </c:pt>
                <c:pt idx="24">
                  <c:v>January</c:v>
                </c:pt>
                <c:pt idx="25">
                  <c:v>February</c:v>
                </c:pt>
                <c:pt idx="26">
                  <c:v>March</c:v>
                </c:pt>
                <c:pt idx="27">
                  <c:v>April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August</c:v>
                </c:pt>
                <c:pt idx="32">
                  <c:v>September</c:v>
                </c:pt>
                <c:pt idx="33">
                  <c:v>October</c:v>
                </c:pt>
                <c:pt idx="34">
                  <c:v>November</c:v>
                </c:pt>
                <c:pt idx="35">
                  <c:v>December</c:v>
                </c:pt>
              </c:strCache>
            </c:strRef>
          </c:cat>
          <c:val>
            <c:numRef>
              <c:f>Data!$E$3:$E$38</c:f>
              <c:numCache>
                <c:formatCode>0.00</c:formatCode>
                <c:ptCount val="36"/>
                <c:pt idx="0">
                  <c:v>0.2638844086021323</c:v>
                </c:pt>
                <c:pt idx="1">
                  <c:v>1.1035158045976743</c:v>
                </c:pt>
                <c:pt idx="2">
                  <c:v>2.1358398384926431</c:v>
                </c:pt>
                <c:pt idx="3">
                  <c:v>5.343172222222222</c:v>
                </c:pt>
                <c:pt idx="4">
                  <c:v>11.702439516129052</c:v>
                </c:pt>
                <c:pt idx="5">
                  <c:v>16.070411111111127</c:v>
                </c:pt>
                <c:pt idx="6">
                  <c:v>13.833512096774164</c:v>
                </c:pt>
                <c:pt idx="7">
                  <c:v>10.039974462365485</c:v>
                </c:pt>
                <c:pt idx="8">
                  <c:v>5.760993055555514</c:v>
                </c:pt>
                <c:pt idx="9">
                  <c:v>3.9658523489932453</c:v>
                </c:pt>
                <c:pt idx="10">
                  <c:v>1.6763333333333099</c:v>
                </c:pt>
                <c:pt idx="11">
                  <c:v>0.33046370967744026</c:v>
                </c:pt>
                <c:pt idx="12">
                  <c:v>-0.29947983870962402</c:v>
                </c:pt>
                <c:pt idx="13">
                  <c:v>0.27433482142853904</c:v>
                </c:pt>
                <c:pt idx="14">
                  <c:v>0.3081709286675734</c:v>
                </c:pt>
                <c:pt idx="15">
                  <c:v>0.49322916666664035</c:v>
                </c:pt>
                <c:pt idx="16">
                  <c:v>0.47684139784944396</c:v>
                </c:pt>
                <c:pt idx="17">
                  <c:v>9.0104166666708368E-2</c:v>
                </c:pt>
                <c:pt idx="18">
                  <c:v>1.034432795698973</c:v>
                </c:pt>
                <c:pt idx="19">
                  <c:v>4.5515403225807232</c:v>
                </c:pt>
                <c:pt idx="20">
                  <c:v>7.0681958333333395</c:v>
                </c:pt>
                <c:pt idx="21">
                  <c:v>1.3576040268456608</c:v>
                </c:pt>
                <c:pt idx="22">
                  <c:v>0.31599999999999706</c:v>
                </c:pt>
                <c:pt idx="23">
                  <c:v>8.8740000000000023</c:v>
                </c:pt>
                <c:pt idx="24">
                  <c:v>12.659000000000002</c:v>
                </c:pt>
                <c:pt idx="25" formatCode="General">
                  <c:v>24.687000000000001</c:v>
                </c:pt>
                <c:pt idx="26" formatCode="General">
                  <c:v>1.9709999999999919</c:v>
                </c:pt>
                <c:pt idx="27" formatCode="General">
                  <c:v>-2.5490000000000008</c:v>
                </c:pt>
              </c:numCache>
            </c:numRef>
          </c:val>
        </c:ser>
        <c:marker val="1"/>
        <c:axId val="91698304"/>
        <c:axId val="91699840"/>
      </c:lineChart>
      <c:catAx>
        <c:axId val="9169830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1699840"/>
        <c:crossesAt val="-10"/>
        <c:auto val="1"/>
        <c:lblAlgn val="ctr"/>
        <c:lblOffset val="100"/>
      </c:catAx>
      <c:valAx>
        <c:axId val="91699840"/>
        <c:scaling>
          <c:orientation val="minMax"/>
        </c:scaling>
        <c:axPos val="l"/>
        <c:majorGridlines/>
        <c:numFmt formatCode="0.0" sourceLinked="0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1698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20979545803218"/>
          <c:y val="7.5877297629548771E-2"/>
          <c:w val="0.15952382729410014"/>
          <c:h val="0.20670193922461935"/>
        </c:manualLayout>
      </c:layout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sv-SE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5.7442543478099226E-2"/>
          <c:y val="2.7090832395950528E-2"/>
          <c:w val="0.90970563523752213"/>
          <c:h val="0.84083141530385708"/>
        </c:manualLayout>
      </c:layout>
      <c:lineChart>
        <c:grouping val="standard"/>
        <c:ser>
          <c:idx val="0"/>
          <c:order val="0"/>
          <c:tx>
            <c:strRef>
              <c:f>'Cfd data'!$B$1</c:f>
              <c:strCache>
                <c:ptCount val="1"/>
                <c:pt idx="0">
                  <c:v>CPH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'Cfd data'!$A$2:$A$315</c:f>
              <c:numCache>
                <c:formatCode>yyyy/mm/dd</c:formatCode>
                <c:ptCount val="314"/>
                <c:pt idx="0">
                  <c:v>39815</c:v>
                </c:pt>
                <c:pt idx="1">
                  <c:v>39818</c:v>
                </c:pt>
                <c:pt idx="2">
                  <c:v>39819</c:v>
                </c:pt>
                <c:pt idx="3">
                  <c:v>39820</c:v>
                </c:pt>
                <c:pt idx="4">
                  <c:v>39821</c:v>
                </c:pt>
                <c:pt idx="5">
                  <c:v>39822</c:v>
                </c:pt>
                <c:pt idx="6">
                  <c:v>39825</c:v>
                </c:pt>
                <c:pt idx="7">
                  <c:v>39826</c:v>
                </c:pt>
                <c:pt idx="8">
                  <c:v>39827</c:v>
                </c:pt>
                <c:pt idx="9">
                  <c:v>39828</c:v>
                </c:pt>
                <c:pt idx="10">
                  <c:v>39829</c:v>
                </c:pt>
                <c:pt idx="11">
                  <c:v>39832</c:v>
                </c:pt>
                <c:pt idx="12">
                  <c:v>39833</c:v>
                </c:pt>
                <c:pt idx="13">
                  <c:v>39834</c:v>
                </c:pt>
                <c:pt idx="14">
                  <c:v>39835</c:v>
                </c:pt>
                <c:pt idx="15">
                  <c:v>39836</c:v>
                </c:pt>
                <c:pt idx="16">
                  <c:v>39839</c:v>
                </c:pt>
                <c:pt idx="17">
                  <c:v>39840</c:v>
                </c:pt>
                <c:pt idx="18">
                  <c:v>39841</c:v>
                </c:pt>
                <c:pt idx="19">
                  <c:v>39842</c:v>
                </c:pt>
                <c:pt idx="20">
                  <c:v>39843</c:v>
                </c:pt>
                <c:pt idx="21">
                  <c:v>39846</c:v>
                </c:pt>
                <c:pt idx="22">
                  <c:v>39847</c:v>
                </c:pt>
                <c:pt idx="23">
                  <c:v>39848</c:v>
                </c:pt>
                <c:pt idx="24">
                  <c:v>39849</c:v>
                </c:pt>
                <c:pt idx="25">
                  <c:v>39850</c:v>
                </c:pt>
                <c:pt idx="26">
                  <c:v>39853</c:v>
                </c:pt>
                <c:pt idx="27">
                  <c:v>39854</c:v>
                </c:pt>
                <c:pt idx="28">
                  <c:v>39855</c:v>
                </c:pt>
                <c:pt idx="29">
                  <c:v>39856</c:v>
                </c:pt>
                <c:pt idx="30">
                  <c:v>39857</c:v>
                </c:pt>
                <c:pt idx="31">
                  <c:v>39860</c:v>
                </c:pt>
                <c:pt idx="32">
                  <c:v>39861</c:v>
                </c:pt>
                <c:pt idx="33">
                  <c:v>39862</c:v>
                </c:pt>
                <c:pt idx="34">
                  <c:v>39863</c:v>
                </c:pt>
                <c:pt idx="35">
                  <c:v>39864</c:v>
                </c:pt>
                <c:pt idx="36">
                  <c:v>39867</c:v>
                </c:pt>
                <c:pt idx="37">
                  <c:v>39868</c:v>
                </c:pt>
                <c:pt idx="38">
                  <c:v>39869</c:v>
                </c:pt>
                <c:pt idx="39">
                  <c:v>39870</c:v>
                </c:pt>
                <c:pt idx="40">
                  <c:v>39871</c:v>
                </c:pt>
                <c:pt idx="41">
                  <c:v>39874</c:v>
                </c:pt>
                <c:pt idx="42">
                  <c:v>39875</c:v>
                </c:pt>
                <c:pt idx="43">
                  <c:v>39876</c:v>
                </c:pt>
                <c:pt idx="44">
                  <c:v>39877</c:v>
                </c:pt>
                <c:pt idx="45">
                  <c:v>39878</c:v>
                </c:pt>
                <c:pt idx="46">
                  <c:v>39881</c:v>
                </c:pt>
                <c:pt idx="47">
                  <c:v>39882</c:v>
                </c:pt>
                <c:pt idx="48">
                  <c:v>39883</c:v>
                </c:pt>
                <c:pt idx="49">
                  <c:v>39884</c:v>
                </c:pt>
                <c:pt idx="50">
                  <c:v>39885</c:v>
                </c:pt>
                <c:pt idx="51">
                  <c:v>39888</c:v>
                </c:pt>
                <c:pt idx="52">
                  <c:v>39889</c:v>
                </c:pt>
                <c:pt idx="53">
                  <c:v>39890</c:v>
                </c:pt>
                <c:pt idx="54">
                  <c:v>39891</c:v>
                </c:pt>
                <c:pt idx="55">
                  <c:v>39892</c:v>
                </c:pt>
                <c:pt idx="56">
                  <c:v>39895</c:v>
                </c:pt>
                <c:pt idx="57">
                  <c:v>39896</c:v>
                </c:pt>
                <c:pt idx="58">
                  <c:v>39897</c:v>
                </c:pt>
                <c:pt idx="59">
                  <c:v>39898</c:v>
                </c:pt>
                <c:pt idx="60">
                  <c:v>39899</c:v>
                </c:pt>
                <c:pt idx="61">
                  <c:v>39902</c:v>
                </c:pt>
                <c:pt idx="62">
                  <c:v>39903</c:v>
                </c:pt>
                <c:pt idx="63">
                  <c:v>39904</c:v>
                </c:pt>
                <c:pt idx="64">
                  <c:v>39905</c:v>
                </c:pt>
                <c:pt idx="65">
                  <c:v>39906</c:v>
                </c:pt>
                <c:pt idx="66">
                  <c:v>39909</c:v>
                </c:pt>
                <c:pt idx="67">
                  <c:v>39910</c:v>
                </c:pt>
                <c:pt idx="68">
                  <c:v>39911</c:v>
                </c:pt>
                <c:pt idx="69">
                  <c:v>39917</c:v>
                </c:pt>
                <c:pt idx="70">
                  <c:v>39918</c:v>
                </c:pt>
                <c:pt idx="71">
                  <c:v>39919</c:v>
                </c:pt>
                <c:pt idx="72">
                  <c:v>39920</c:v>
                </c:pt>
                <c:pt idx="73">
                  <c:v>39923</c:v>
                </c:pt>
                <c:pt idx="74">
                  <c:v>39924</c:v>
                </c:pt>
                <c:pt idx="75">
                  <c:v>39925</c:v>
                </c:pt>
                <c:pt idx="76">
                  <c:v>39926</c:v>
                </c:pt>
                <c:pt idx="77">
                  <c:v>39927</c:v>
                </c:pt>
                <c:pt idx="78">
                  <c:v>39930</c:v>
                </c:pt>
                <c:pt idx="79">
                  <c:v>39931</c:v>
                </c:pt>
                <c:pt idx="80">
                  <c:v>39932</c:v>
                </c:pt>
                <c:pt idx="81">
                  <c:v>39933</c:v>
                </c:pt>
                <c:pt idx="82">
                  <c:v>39937</c:v>
                </c:pt>
                <c:pt idx="83">
                  <c:v>39938</c:v>
                </c:pt>
                <c:pt idx="84">
                  <c:v>39939</c:v>
                </c:pt>
                <c:pt idx="85">
                  <c:v>39940</c:v>
                </c:pt>
                <c:pt idx="86">
                  <c:v>39941</c:v>
                </c:pt>
                <c:pt idx="87">
                  <c:v>39944</c:v>
                </c:pt>
                <c:pt idx="88">
                  <c:v>39945</c:v>
                </c:pt>
                <c:pt idx="89">
                  <c:v>39946</c:v>
                </c:pt>
                <c:pt idx="90">
                  <c:v>39947</c:v>
                </c:pt>
                <c:pt idx="91">
                  <c:v>39948</c:v>
                </c:pt>
                <c:pt idx="92">
                  <c:v>39951</c:v>
                </c:pt>
                <c:pt idx="93">
                  <c:v>39952</c:v>
                </c:pt>
                <c:pt idx="94">
                  <c:v>39953</c:v>
                </c:pt>
                <c:pt idx="95">
                  <c:v>39955</c:v>
                </c:pt>
                <c:pt idx="96">
                  <c:v>39958</c:v>
                </c:pt>
                <c:pt idx="97">
                  <c:v>39959</c:v>
                </c:pt>
                <c:pt idx="98">
                  <c:v>39960</c:v>
                </c:pt>
                <c:pt idx="99">
                  <c:v>39961</c:v>
                </c:pt>
                <c:pt idx="100">
                  <c:v>39962</c:v>
                </c:pt>
                <c:pt idx="101">
                  <c:v>39966</c:v>
                </c:pt>
                <c:pt idx="102">
                  <c:v>39967</c:v>
                </c:pt>
                <c:pt idx="103">
                  <c:v>39968</c:v>
                </c:pt>
                <c:pt idx="104">
                  <c:v>39969</c:v>
                </c:pt>
                <c:pt idx="105">
                  <c:v>39972</c:v>
                </c:pt>
                <c:pt idx="106">
                  <c:v>39973</c:v>
                </c:pt>
                <c:pt idx="107">
                  <c:v>39974</c:v>
                </c:pt>
                <c:pt idx="108">
                  <c:v>39975</c:v>
                </c:pt>
                <c:pt idx="109">
                  <c:v>39976</c:v>
                </c:pt>
                <c:pt idx="110">
                  <c:v>39979</c:v>
                </c:pt>
                <c:pt idx="111">
                  <c:v>39980</c:v>
                </c:pt>
                <c:pt idx="112">
                  <c:v>39981</c:v>
                </c:pt>
                <c:pt idx="113">
                  <c:v>39982</c:v>
                </c:pt>
                <c:pt idx="114">
                  <c:v>39983</c:v>
                </c:pt>
                <c:pt idx="115">
                  <c:v>39986</c:v>
                </c:pt>
                <c:pt idx="116">
                  <c:v>39987</c:v>
                </c:pt>
                <c:pt idx="117">
                  <c:v>39988</c:v>
                </c:pt>
                <c:pt idx="118">
                  <c:v>39989</c:v>
                </c:pt>
                <c:pt idx="119">
                  <c:v>39990</c:v>
                </c:pt>
                <c:pt idx="120">
                  <c:v>39993</c:v>
                </c:pt>
                <c:pt idx="121">
                  <c:v>39994</c:v>
                </c:pt>
                <c:pt idx="122">
                  <c:v>39995</c:v>
                </c:pt>
                <c:pt idx="123">
                  <c:v>39996</c:v>
                </c:pt>
                <c:pt idx="124">
                  <c:v>39997</c:v>
                </c:pt>
                <c:pt idx="125">
                  <c:v>40000</c:v>
                </c:pt>
                <c:pt idx="126">
                  <c:v>40001</c:v>
                </c:pt>
                <c:pt idx="127">
                  <c:v>40002</c:v>
                </c:pt>
                <c:pt idx="128">
                  <c:v>40003</c:v>
                </c:pt>
                <c:pt idx="129">
                  <c:v>40004</c:v>
                </c:pt>
                <c:pt idx="130">
                  <c:v>40007</c:v>
                </c:pt>
                <c:pt idx="131">
                  <c:v>40008</c:v>
                </c:pt>
                <c:pt idx="132">
                  <c:v>40009</c:v>
                </c:pt>
                <c:pt idx="133">
                  <c:v>40010</c:v>
                </c:pt>
                <c:pt idx="134">
                  <c:v>40011</c:v>
                </c:pt>
                <c:pt idx="135">
                  <c:v>40014</c:v>
                </c:pt>
                <c:pt idx="136">
                  <c:v>40015</c:v>
                </c:pt>
                <c:pt idx="137">
                  <c:v>40016</c:v>
                </c:pt>
                <c:pt idx="138">
                  <c:v>40017</c:v>
                </c:pt>
                <c:pt idx="139">
                  <c:v>40018</c:v>
                </c:pt>
                <c:pt idx="140">
                  <c:v>40021</c:v>
                </c:pt>
                <c:pt idx="141">
                  <c:v>40022</c:v>
                </c:pt>
                <c:pt idx="142">
                  <c:v>40023</c:v>
                </c:pt>
                <c:pt idx="143">
                  <c:v>40024</c:v>
                </c:pt>
                <c:pt idx="144">
                  <c:v>40025</c:v>
                </c:pt>
                <c:pt idx="145">
                  <c:v>40028</c:v>
                </c:pt>
                <c:pt idx="146">
                  <c:v>40029</c:v>
                </c:pt>
                <c:pt idx="147">
                  <c:v>40030</c:v>
                </c:pt>
                <c:pt idx="148">
                  <c:v>40031</c:v>
                </c:pt>
                <c:pt idx="149">
                  <c:v>40032</c:v>
                </c:pt>
                <c:pt idx="150">
                  <c:v>40035</c:v>
                </c:pt>
                <c:pt idx="151">
                  <c:v>40036</c:v>
                </c:pt>
                <c:pt idx="152">
                  <c:v>40037</c:v>
                </c:pt>
                <c:pt idx="153">
                  <c:v>40038</c:v>
                </c:pt>
                <c:pt idx="154">
                  <c:v>40039</c:v>
                </c:pt>
                <c:pt idx="155">
                  <c:v>40042</c:v>
                </c:pt>
                <c:pt idx="156">
                  <c:v>40043</c:v>
                </c:pt>
                <c:pt idx="157">
                  <c:v>40044</c:v>
                </c:pt>
                <c:pt idx="158">
                  <c:v>40045</c:v>
                </c:pt>
                <c:pt idx="159">
                  <c:v>40046</c:v>
                </c:pt>
                <c:pt idx="160">
                  <c:v>40049</c:v>
                </c:pt>
                <c:pt idx="161">
                  <c:v>40050</c:v>
                </c:pt>
                <c:pt idx="162">
                  <c:v>40051</c:v>
                </c:pt>
                <c:pt idx="163">
                  <c:v>40052</c:v>
                </c:pt>
                <c:pt idx="164">
                  <c:v>40053</c:v>
                </c:pt>
                <c:pt idx="165">
                  <c:v>40056</c:v>
                </c:pt>
                <c:pt idx="166">
                  <c:v>40057</c:v>
                </c:pt>
                <c:pt idx="167">
                  <c:v>40058</c:v>
                </c:pt>
                <c:pt idx="168">
                  <c:v>40059</c:v>
                </c:pt>
                <c:pt idx="169">
                  <c:v>40060</c:v>
                </c:pt>
                <c:pt idx="170">
                  <c:v>40063</c:v>
                </c:pt>
                <c:pt idx="171">
                  <c:v>40064</c:v>
                </c:pt>
                <c:pt idx="172">
                  <c:v>40065</c:v>
                </c:pt>
                <c:pt idx="173">
                  <c:v>40066</c:v>
                </c:pt>
                <c:pt idx="174">
                  <c:v>40067</c:v>
                </c:pt>
                <c:pt idx="175">
                  <c:v>40070</c:v>
                </c:pt>
                <c:pt idx="176">
                  <c:v>40071</c:v>
                </c:pt>
                <c:pt idx="177">
                  <c:v>40072</c:v>
                </c:pt>
                <c:pt idx="178">
                  <c:v>40073</c:v>
                </c:pt>
                <c:pt idx="179">
                  <c:v>40074</c:v>
                </c:pt>
                <c:pt idx="180">
                  <c:v>40077</c:v>
                </c:pt>
                <c:pt idx="181">
                  <c:v>40078</c:v>
                </c:pt>
                <c:pt idx="182">
                  <c:v>40079</c:v>
                </c:pt>
                <c:pt idx="183">
                  <c:v>40080</c:v>
                </c:pt>
                <c:pt idx="184">
                  <c:v>40081</c:v>
                </c:pt>
                <c:pt idx="185">
                  <c:v>40084</c:v>
                </c:pt>
                <c:pt idx="186">
                  <c:v>40085</c:v>
                </c:pt>
                <c:pt idx="187">
                  <c:v>40086</c:v>
                </c:pt>
                <c:pt idx="188">
                  <c:v>40087</c:v>
                </c:pt>
                <c:pt idx="189">
                  <c:v>40088</c:v>
                </c:pt>
                <c:pt idx="190">
                  <c:v>40091</c:v>
                </c:pt>
                <c:pt idx="191">
                  <c:v>40092</c:v>
                </c:pt>
                <c:pt idx="192">
                  <c:v>40093</c:v>
                </c:pt>
                <c:pt idx="193">
                  <c:v>40094</c:v>
                </c:pt>
                <c:pt idx="194">
                  <c:v>40095</c:v>
                </c:pt>
                <c:pt idx="195">
                  <c:v>40098</c:v>
                </c:pt>
                <c:pt idx="196">
                  <c:v>40099</c:v>
                </c:pt>
                <c:pt idx="197">
                  <c:v>40100</c:v>
                </c:pt>
                <c:pt idx="198">
                  <c:v>40101</c:v>
                </c:pt>
                <c:pt idx="199">
                  <c:v>40102</c:v>
                </c:pt>
                <c:pt idx="200">
                  <c:v>40105</c:v>
                </c:pt>
                <c:pt idx="201">
                  <c:v>40106</c:v>
                </c:pt>
                <c:pt idx="202">
                  <c:v>40107</c:v>
                </c:pt>
                <c:pt idx="203">
                  <c:v>40108</c:v>
                </c:pt>
                <c:pt idx="204">
                  <c:v>40109</c:v>
                </c:pt>
                <c:pt idx="205">
                  <c:v>40112</c:v>
                </c:pt>
                <c:pt idx="206">
                  <c:v>40113</c:v>
                </c:pt>
                <c:pt idx="207">
                  <c:v>40114</c:v>
                </c:pt>
                <c:pt idx="208">
                  <c:v>40115</c:v>
                </c:pt>
                <c:pt idx="209">
                  <c:v>40116</c:v>
                </c:pt>
                <c:pt idx="210">
                  <c:v>40119</c:v>
                </c:pt>
                <c:pt idx="211">
                  <c:v>40120</c:v>
                </c:pt>
                <c:pt idx="212">
                  <c:v>40121</c:v>
                </c:pt>
                <c:pt idx="213">
                  <c:v>40122</c:v>
                </c:pt>
                <c:pt idx="214">
                  <c:v>40123</c:v>
                </c:pt>
                <c:pt idx="215">
                  <c:v>40126</c:v>
                </c:pt>
                <c:pt idx="216">
                  <c:v>40127</c:v>
                </c:pt>
                <c:pt idx="217">
                  <c:v>40128</c:v>
                </c:pt>
                <c:pt idx="218">
                  <c:v>40129</c:v>
                </c:pt>
                <c:pt idx="219">
                  <c:v>40130</c:v>
                </c:pt>
                <c:pt idx="220">
                  <c:v>40133</c:v>
                </c:pt>
                <c:pt idx="221">
                  <c:v>40134</c:v>
                </c:pt>
                <c:pt idx="222">
                  <c:v>40135</c:v>
                </c:pt>
                <c:pt idx="223">
                  <c:v>40136</c:v>
                </c:pt>
                <c:pt idx="224">
                  <c:v>40137</c:v>
                </c:pt>
                <c:pt idx="225">
                  <c:v>40140</c:v>
                </c:pt>
                <c:pt idx="226">
                  <c:v>40141</c:v>
                </c:pt>
                <c:pt idx="227">
                  <c:v>40142</c:v>
                </c:pt>
                <c:pt idx="228">
                  <c:v>40143</c:v>
                </c:pt>
                <c:pt idx="229">
                  <c:v>40144</c:v>
                </c:pt>
                <c:pt idx="230">
                  <c:v>40147</c:v>
                </c:pt>
                <c:pt idx="231">
                  <c:v>40148</c:v>
                </c:pt>
                <c:pt idx="232">
                  <c:v>40149</c:v>
                </c:pt>
                <c:pt idx="233">
                  <c:v>40150</c:v>
                </c:pt>
                <c:pt idx="234">
                  <c:v>40151</c:v>
                </c:pt>
                <c:pt idx="235">
                  <c:v>40154</c:v>
                </c:pt>
                <c:pt idx="236">
                  <c:v>40155</c:v>
                </c:pt>
                <c:pt idx="237">
                  <c:v>40156</c:v>
                </c:pt>
                <c:pt idx="238">
                  <c:v>40157</c:v>
                </c:pt>
                <c:pt idx="239">
                  <c:v>40158</c:v>
                </c:pt>
                <c:pt idx="240">
                  <c:v>40161</c:v>
                </c:pt>
                <c:pt idx="241">
                  <c:v>40162</c:v>
                </c:pt>
                <c:pt idx="242">
                  <c:v>40163</c:v>
                </c:pt>
                <c:pt idx="243">
                  <c:v>40164</c:v>
                </c:pt>
                <c:pt idx="244">
                  <c:v>40165</c:v>
                </c:pt>
                <c:pt idx="245">
                  <c:v>40168</c:v>
                </c:pt>
                <c:pt idx="246">
                  <c:v>40169</c:v>
                </c:pt>
                <c:pt idx="247">
                  <c:v>40170</c:v>
                </c:pt>
                <c:pt idx="248">
                  <c:v>40175</c:v>
                </c:pt>
                <c:pt idx="249">
                  <c:v>40182</c:v>
                </c:pt>
                <c:pt idx="250">
                  <c:v>40183</c:v>
                </c:pt>
                <c:pt idx="251">
                  <c:v>40184</c:v>
                </c:pt>
                <c:pt idx="252">
                  <c:v>40185</c:v>
                </c:pt>
                <c:pt idx="253">
                  <c:v>40186</c:v>
                </c:pt>
                <c:pt idx="254">
                  <c:v>40189</c:v>
                </c:pt>
                <c:pt idx="255">
                  <c:v>40190</c:v>
                </c:pt>
                <c:pt idx="256">
                  <c:v>40191</c:v>
                </c:pt>
                <c:pt idx="257">
                  <c:v>40192</c:v>
                </c:pt>
                <c:pt idx="258">
                  <c:v>40193</c:v>
                </c:pt>
                <c:pt idx="259">
                  <c:v>40196</c:v>
                </c:pt>
                <c:pt idx="260">
                  <c:v>40197</c:v>
                </c:pt>
                <c:pt idx="261">
                  <c:v>40198</c:v>
                </c:pt>
                <c:pt idx="262">
                  <c:v>40199</c:v>
                </c:pt>
                <c:pt idx="263">
                  <c:v>40200</c:v>
                </c:pt>
                <c:pt idx="264">
                  <c:v>40203</c:v>
                </c:pt>
                <c:pt idx="265">
                  <c:v>40204</c:v>
                </c:pt>
                <c:pt idx="266">
                  <c:v>40205</c:v>
                </c:pt>
                <c:pt idx="267">
                  <c:v>40206</c:v>
                </c:pt>
                <c:pt idx="268">
                  <c:v>40207</c:v>
                </c:pt>
                <c:pt idx="269">
                  <c:v>40210</c:v>
                </c:pt>
                <c:pt idx="270">
                  <c:v>40211</c:v>
                </c:pt>
                <c:pt idx="271">
                  <c:v>40212</c:v>
                </c:pt>
                <c:pt idx="272">
                  <c:v>40213</c:v>
                </c:pt>
                <c:pt idx="273">
                  <c:v>40214</c:v>
                </c:pt>
                <c:pt idx="274">
                  <c:v>40217</c:v>
                </c:pt>
                <c:pt idx="275">
                  <c:v>40218</c:v>
                </c:pt>
                <c:pt idx="276">
                  <c:v>40219</c:v>
                </c:pt>
                <c:pt idx="277">
                  <c:v>40220</c:v>
                </c:pt>
                <c:pt idx="278">
                  <c:v>40221</c:v>
                </c:pt>
                <c:pt idx="279">
                  <c:v>40224</c:v>
                </c:pt>
                <c:pt idx="280">
                  <c:v>40225</c:v>
                </c:pt>
                <c:pt idx="281">
                  <c:v>40226</c:v>
                </c:pt>
                <c:pt idx="282">
                  <c:v>40227</c:v>
                </c:pt>
                <c:pt idx="283">
                  <c:v>40228</c:v>
                </c:pt>
                <c:pt idx="284">
                  <c:v>40231</c:v>
                </c:pt>
                <c:pt idx="285">
                  <c:v>40232</c:v>
                </c:pt>
                <c:pt idx="286">
                  <c:v>40233</c:v>
                </c:pt>
                <c:pt idx="287">
                  <c:v>40234</c:v>
                </c:pt>
                <c:pt idx="288">
                  <c:v>40235</c:v>
                </c:pt>
                <c:pt idx="289">
                  <c:v>40238</c:v>
                </c:pt>
                <c:pt idx="290">
                  <c:v>40239</c:v>
                </c:pt>
                <c:pt idx="291">
                  <c:v>40240</c:v>
                </c:pt>
                <c:pt idx="292">
                  <c:v>40241</c:v>
                </c:pt>
                <c:pt idx="293">
                  <c:v>40242</c:v>
                </c:pt>
                <c:pt idx="294">
                  <c:v>40245</c:v>
                </c:pt>
                <c:pt idx="295">
                  <c:v>40246</c:v>
                </c:pt>
                <c:pt idx="296">
                  <c:v>40247</c:v>
                </c:pt>
                <c:pt idx="297">
                  <c:v>40248</c:v>
                </c:pt>
                <c:pt idx="298">
                  <c:v>40249</c:v>
                </c:pt>
                <c:pt idx="299">
                  <c:v>40252</c:v>
                </c:pt>
                <c:pt idx="300">
                  <c:v>40253</c:v>
                </c:pt>
                <c:pt idx="301">
                  <c:v>40254</c:v>
                </c:pt>
                <c:pt idx="302">
                  <c:v>40255</c:v>
                </c:pt>
                <c:pt idx="303">
                  <c:v>40256</c:v>
                </c:pt>
                <c:pt idx="304">
                  <c:v>40259</c:v>
                </c:pt>
                <c:pt idx="305">
                  <c:v>40260</c:v>
                </c:pt>
                <c:pt idx="306">
                  <c:v>40261</c:v>
                </c:pt>
                <c:pt idx="307">
                  <c:v>40262</c:v>
                </c:pt>
                <c:pt idx="308">
                  <c:v>40263</c:v>
                </c:pt>
                <c:pt idx="309">
                  <c:v>40266</c:v>
                </c:pt>
                <c:pt idx="310">
                  <c:v>40267</c:v>
                </c:pt>
                <c:pt idx="311">
                  <c:v>40268</c:v>
                </c:pt>
                <c:pt idx="312">
                  <c:v>40274</c:v>
                </c:pt>
                <c:pt idx="313">
                  <c:v>40275</c:v>
                </c:pt>
              </c:numCache>
            </c:numRef>
          </c:cat>
          <c:val>
            <c:numRef>
              <c:f>'Cfd data'!$B$2:$B$315</c:f>
              <c:numCache>
                <c:formatCode>General</c:formatCode>
                <c:ptCount val="314"/>
                <c:pt idx="0">
                  <c:v>12.53</c:v>
                </c:pt>
                <c:pt idx="1">
                  <c:v>12.5</c:v>
                </c:pt>
                <c:pt idx="2">
                  <c:v>12.3</c:v>
                </c:pt>
                <c:pt idx="3">
                  <c:v>12.3</c:v>
                </c:pt>
                <c:pt idx="4">
                  <c:v>12.48</c:v>
                </c:pt>
                <c:pt idx="5">
                  <c:v>12</c:v>
                </c:pt>
                <c:pt idx="6">
                  <c:v>11.55</c:v>
                </c:pt>
                <c:pt idx="7">
                  <c:v>11.28</c:v>
                </c:pt>
                <c:pt idx="8">
                  <c:v>11.25</c:v>
                </c:pt>
                <c:pt idx="9">
                  <c:v>11.28</c:v>
                </c:pt>
                <c:pt idx="10">
                  <c:v>11.13</c:v>
                </c:pt>
                <c:pt idx="11">
                  <c:v>10.75</c:v>
                </c:pt>
                <c:pt idx="12">
                  <c:v>11.2</c:v>
                </c:pt>
                <c:pt idx="13">
                  <c:v>11.2</c:v>
                </c:pt>
                <c:pt idx="14">
                  <c:v>10.73</c:v>
                </c:pt>
                <c:pt idx="15">
                  <c:v>10.68</c:v>
                </c:pt>
                <c:pt idx="16">
                  <c:v>10.15</c:v>
                </c:pt>
                <c:pt idx="17">
                  <c:v>10.28</c:v>
                </c:pt>
                <c:pt idx="18">
                  <c:v>10.23</c:v>
                </c:pt>
                <c:pt idx="19">
                  <c:v>10.25</c:v>
                </c:pt>
                <c:pt idx="20">
                  <c:v>9.5</c:v>
                </c:pt>
                <c:pt idx="21">
                  <c:v>9.3800000000000008</c:v>
                </c:pt>
                <c:pt idx="22">
                  <c:v>9.33</c:v>
                </c:pt>
                <c:pt idx="23">
                  <c:v>9.3000000000000007</c:v>
                </c:pt>
                <c:pt idx="24">
                  <c:v>9.23</c:v>
                </c:pt>
                <c:pt idx="25">
                  <c:v>9.08</c:v>
                </c:pt>
                <c:pt idx="26">
                  <c:v>8.7000000000000011</c:v>
                </c:pt>
                <c:pt idx="27">
                  <c:v>8.6</c:v>
                </c:pt>
                <c:pt idx="28">
                  <c:v>8.4</c:v>
                </c:pt>
                <c:pt idx="29">
                  <c:v>8.2800000000000011</c:v>
                </c:pt>
                <c:pt idx="30">
                  <c:v>8.1300000000000008</c:v>
                </c:pt>
                <c:pt idx="31">
                  <c:v>8.43</c:v>
                </c:pt>
                <c:pt idx="32">
                  <c:v>8.18</c:v>
                </c:pt>
                <c:pt idx="33">
                  <c:v>7.9300000000000015</c:v>
                </c:pt>
                <c:pt idx="34">
                  <c:v>7.9</c:v>
                </c:pt>
                <c:pt idx="35">
                  <c:v>7.95</c:v>
                </c:pt>
                <c:pt idx="36">
                  <c:v>8.3800000000000008</c:v>
                </c:pt>
                <c:pt idx="37">
                  <c:v>8.4500000000000028</c:v>
                </c:pt>
                <c:pt idx="38">
                  <c:v>8.3800000000000008</c:v>
                </c:pt>
                <c:pt idx="39">
                  <c:v>8.5500000000000007</c:v>
                </c:pt>
                <c:pt idx="40">
                  <c:v>8.5500000000000007</c:v>
                </c:pt>
                <c:pt idx="41">
                  <c:v>9.08</c:v>
                </c:pt>
                <c:pt idx="42">
                  <c:v>8.9500000000000028</c:v>
                </c:pt>
                <c:pt idx="43">
                  <c:v>8.5</c:v>
                </c:pt>
                <c:pt idx="44">
                  <c:v>8.4</c:v>
                </c:pt>
                <c:pt idx="45">
                  <c:v>8.23</c:v>
                </c:pt>
                <c:pt idx="46">
                  <c:v>8.18</c:v>
                </c:pt>
                <c:pt idx="47">
                  <c:v>8.3800000000000008</c:v>
                </c:pt>
                <c:pt idx="48">
                  <c:v>8.9</c:v>
                </c:pt>
                <c:pt idx="49">
                  <c:v>9.18</c:v>
                </c:pt>
                <c:pt idx="50">
                  <c:v>9.3500000000000032</c:v>
                </c:pt>
                <c:pt idx="51">
                  <c:v>9.43</c:v>
                </c:pt>
                <c:pt idx="52">
                  <c:v>9.3000000000000007</c:v>
                </c:pt>
                <c:pt idx="53">
                  <c:v>9.3500000000000032</c:v>
                </c:pt>
                <c:pt idx="54">
                  <c:v>9.6300000000000008</c:v>
                </c:pt>
                <c:pt idx="55">
                  <c:v>9.15</c:v>
                </c:pt>
                <c:pt idx="56">
                  <c:v>8.9</c:v>
                </c:pt>
                <c:pt idx="57">
                  <c:v>8.8500000000000032</c:v>
                </c:pt>
                <c:pt idx="58">
                  <c:v>8.8000000000000007</c:v>
                </c:pt>
                <c:pt idx="59">
                  <c:v>8.8800000000000008</c:v>
                </c:pt>
                <c:pt idx="60">
                  <c:v>8.8800000000000008</c:v>
                </c:pt>
                <c:pt idx="61">
                  <c:v>8.93</c:v>
                </c:pt>
                <c:pt idx="62">
                  <c:v>8.75</c:v>
                </c:pt>
                <c:pt idx="63">
                  <c:v>8.65</c:v>
                </c:pt>
                <c:pt idx="64">
                  <c:v>8.65</c:v>
                </c:pt>
                <c:pt idx="65">
                  <c:v>8.8800000000000008</c:v>
                </c:pt>
                <c:pt idx="66">
                  <c:v>8.75</c:v>
                </c:pt>
                <c:pt idx="67">
                  <c:v>8.6300000000000008</c:v>
                </c:pt>
                <c:pt idx="68">
                  <c:v>8.6300000000000008</c:v>
                </c:pt>
                <c:pt idx="69">
                  <c:v>8.5</c:v>
                </c:pt>
                <c:pt idx="70">
                  <c:v>8.65</c:v>
                </c:pt>
                <c:pt idx="71">
                  <c:v>8.6300000000000008</c:v>
                </c:pt>
                <c:pt idx="72">
                  <c:v>8.6</c:v>
                </c:pt>
                <c:pt idx="73">
                  <c:v>8.6300000000000008</c:v>
                </c:pt>
                <c:pt idx="74">
                  <c:v>8.65</c:v>
                </c:pt>
                <c:pt idx="75">
                  <c:v>8.5300000000000011</c:v>
                </c:pt>
                <c:pt idx="76">
                  <c:v>8.43</c:v>
                </c:pt>
                <c:pt idx="77">
                  <c:v>8.43</c:v>
                </c:pt>
                <c:pt idx="78">
                  <c:v>8.6</c:v>
                </c:pt>
                <c:pt idx="79">
                  <c:v>8.6300000000000008</c:v>
                </c:pt>
                <c:pt idx="80">
                  <c:v>8.4500000000000028</c:v>
                </c:pt>
                <c:pt idx="81">
                  <c:v>8.33</c:v>
                </c:pt>
                <c:pt idx="82">
                  <c:v>8.4500000000000028</c:v>
                </c:pt>
                <c:pt idx="83">
                  <c:v>8.6</c:v>
                </c:pt>
                <c:pt idx="84">
                  <c:v>8.3500000000000032</c:v>
                </c:pt>
                <c:pt idx="85">
                  <c:v>8.3000000000000007</c:v>
                </c:pt>
                <c:pt idx="86">
                  <c:v>8.3000000000000007</c:v>
                </c:pt>
                <c:pt idx="87">
                  <c:v>8.1300000000000008</c:v>
                </c:pt>
                <c:pt idx="88">
                  <c:v>8.2000000000000011</c:v>
                </c:pt>
                <c:pt idx="89">
                  <c:v>8.1300000000000008</c:v>
                </c:pt>
                <c:pt idx="90">
                  <c:v>7.98</c:v>
                </c:pt>
                <c:pt idx="91">
                  <c:v>7.78</c:v>
                </c:pt>
                <c:pt idx="92">
                  <c:v>8.1300000000000008</c:v>
                </c:pt>
                <c:pt idx="93">
                  <c:v>8.0300000000000011</c:v>
                </c:pt>
                <c:pt idx="94">
                  <c:v>8.1300000000000008</c:v>
                </c:pt>
                <c:pt idx="95">
                  <c:v>8.1300000000000008</c:v>
                </c:pt>
                <c:pt idx="96">
                  <c:v>7.83</c:v>
                </c:pt>
                <c:pt idx="97">
                  <c:v>8.1</c:v>
                </c:pt>
                <c:pt idx="98">
                  <c:v>7.95</c:v>
                </c:pt>
                <c:pt idx="99">
                  <c:v>7.75</c:v>
                </c:pt>
                <c:pt idx="100">
                  <c:v>7.68</c:v>
                </c:pt>
                <c:pt idx="101">
                  <c:v>7.58</c:v>
                </c:pt>
                <c:pt idx="102">
                  <c:v>7.25</c:v>
                </c:pt>
                <c:pt idx="103">
                  <c:v>7.2</c:v>
                </c:pt>
                <c:pt idx="104">
                  <c:v>7.18</c:v>
                </c:pt>
                <c:pt idx="105">
                  <c:v>7.18</c:v>
                </c:pt>
                <c:pt idx="106">
                  <c:v>7.08</c:v>
                </c:pt>
                <c:pt idx="107">
                  <c:v>6.95</c:v>
                </c:pt>
                <c:pt idx="108">
                  <c:v>6.5</c:v>
                </c:pt>
                <c:pt idx="109">
                  <c:v>6.73</c:v>
                </c:pt>
                <c:pt idx="110">
                  <c:v>6.25</c:v>
                </c:pt>
                <c:pt idx="111">
                  <c:v>6.25</c:v>
                </c:pt>
                <c:pt idx="112">
                  <c:v>6.38</c:v>
                </c:pt>
                <c:pt idx="113">
                  <c:v>6.38</c:v>
                </c:pt>
                <c:pt idx="114">
                  <c:v>6.35</c:v>
                </c:pt>
                <c:pt idx="115">
                  <c:v>6.3</c:v>
                </c:pt>
                <c:pt idx="116">
                  <c:v>6.18</c:v>
                </c:pt>
                <c:pt idx="117">
                  <c:v>6.18</c:v>
                </c:pt>
                <c:pt idx="118">
                  <c:v>6.23</c:v>
                </c:pt>
                <c:pt idx="119">
                  <c:v>6.18</c:v>
                </c:pt>
                <c:pt idx="120">
                  <c:v>6.2</c:v>
                </c:pt>
                <c:pt idx="121">
                  <c:v>6.25</c:v>
                </c:pt>
                <c:pt idx="122">
                  <c:v>6.38</c:v>
                </c:pt>
                <c:pt idx="123">
                  <c:v>6.48</c:v>
                </c:pt>
                <c:pt idx="124">
                  <c:v>6.48</c:v>
                </c:pt>
                <c:pt idx="125">
                  <c:v>6.48</c:v>
                </c:pt>
                <c:pt idx="126">
                  <c:v>6.53</c:v>
                </c:pt>
                <c:pt idx="127">
                  <c:v>6.53</c:v>
                </c:pt>
                <c:pt idx="128">
                  <c:v>6.63</c:v>
                </c:pt>
                <c:pt idx="129">
                  <c:v>6.63</c:v>
                </c:pt>
                <c:pt idx="130">
                  <c:v>6.53</c:v>
                </c:pt>
                <c:pt idx="131">
                  <c:v>6.53</c:v>
                </c:pt>
                <c:pt idx="132">
                  <c:v>6.53</c:v>
                </c:pt>
                <c:pt idx="133">
                  <c:v>6.45</c:v>
                </c:pt>
                <c:pt idx="134">
                  <c:v>6.53</c:v>
                </c:pt>
                <c:pt idx="135">
                  <c:v>6.63</c:v>
                </c:pt>
                <c:pt idx="136">
                  <c:v>6.63</c:v>
                </c:pt>
                <c:pt idx="137">
                  <c:v>6.63</c:v>
                </c:pt>
                <c:pt idx="138">
                  <c:v>6.63</c:v>
                </c:pt>
                <c:pt idx="139">
                  <c:v>6.63</c:v>
                </c:pt>
                <c:pt idx="140">
                  <c:v>6.73</c:v>
                </c:pt>
                <c:pt idx="141">
                  <c:v>6.73</c:v>
                </c:pt>
                <c:pt idx="142">
                  <c:v>6.73</c:v>
                </c:pt>
                <c:pt idx="143">
                  <c:v>6.73</c:v>
                </c:pt>
                <c:pt idx="144">
                  <c:v>6.73</c:v>
                </c:pt>
                <c:pt idx="145">
                  <c:v>6.6499999999999995</c:v>
                </c:pt>
                <c:pt idx="146">
                  <c:v>6.68</c:v>
                </c:pt>
                <c:pt idx="147">
                  <c:v>6.73</c:v>
                </c:pt>
                <c:pt idx="148">
                  <c:v>6.75</c:v>
                </c:pt>
                <c:pt idx="149">
                  <c:v>6.75</c:v>
                </c:pt>
                <c:pt idx="150">
                  <c:v>6.75</c:v>
                </c:pt>
                <c:pt idx="151">
                  <c:v>6.83</c:v>
                </c:pt>
                <c:pt idx="152">
                  <c:v>6.88</c:v>
                </c:pt>
                <c:pt idx="153">
                  <c:v>6.75</c:v>
                </c:pt>
                <c:pt idx="154">
                  <c:v>6.88</c:v>
                </c:pt>
                <c:pt idx="155">
                  <c:v>6.88</c:v>
                </c:pt>
                <c:pt idx="156">
                  <c:v>7.05</c:v>
                </c:pt>
                <c:pt idx="157">
                  <c:v>7.1</c:v>
                </c:pt>
                <c:pt idx="158">
                  <c:v>7.13</c:v>
                </c:pt>
                <c:pt idx="159">
                  <c:v>7.1</c:v>
                </c:pt>
                <c:pt idx="160">
                  <c:v>7.13</c:v>
                </c:pt>
                <c:pt idx="161">
                  <c:v>7.23</c:v>
                </c:pt>
                <c:pt idx="162">
                  <c:v>7.28</c:v>
                </c:pt>
                <c:pt idx="163">
                  <c:v>7.55</c:v>
                </c:pt>
                <c:pt idx="164">
                  <c:v>7.5</c:v>
                </c:pt>
                <c:pt idx="165">
                  <c:v>7.35</c:v>
                </c:pt>
                <c:pt idx="166">
                  <c:v>7.33</c:v>
                </c:pt>
                <c:pt idx="167">
                  <c:v>7.38</c:v>
                </c:pt>
                <c:pt idx="168">
                  <c:v>7.38</c:v>
                </c:pt>
                <c:pt idx="169">
                  <c:v>7.28</c:v>
                </c:pt>
                <c:pt idx="170">
                  <c:v>7.3</c:v>
                </c:pt>
                <c:pt idx="171">
                  <c:v>7.4300000000000015</c:v>
                </c:pt>
                <c:pt idx="172">
                  <c:v>7.4300000000000015</c:v>
                </c:pt>
                <c:pt idx="173">
                  <c:v>7.53</c:v>
                </c:pt>
                <c:pt idx="174">
                  <c:v>7.58</c:v>
                </c:pt>
                <c:pt idx="175">
                  <c:v>7.68</c:v>
                </c:pt>
                <c:pt idx="176">
                  <c:v>7.53</c:v>
                </c:pt>
                <c:pt idx="177">
                  <c:v>7.53</c:v>
                </c:pt>
                <c:pt idx="178">
                  <c:v>7.6</c:v>
                </c:pt>
                <c:pt idx="179">
                  <c:v>7.68</c:v>
                </c:pt>
                <c:pt idx="180">
                  <c:v>7.75</c:v>
                </c:pt>
                <c:pt idx="181">
                  <c:v>7.78</c:v>
                </c:pt>
                <c:pt idx="182">
                  <c:v>7.7</c:v>
                </c:pt>
                <c:pt idx="183">
                  <c:v>7.6</c:v>
                </c:pt>
                <c:pt idx="184">
                  <c:v>7.68</c:v>
                </c:pt>
                <c:pt idx="185">
                  <c:v>7.68</c:v>
                </c:pt>
                <c:pt idx="186">
                  <c:v>7.68</c:v>
                </c:pt>
                <c:pt idx="187">
                  <c:v>7.68</c:v>
                </c:pt>
                <c:pt idx="188">
                  <c:v>7.58</c:v>
                </c:pt>
                <c:pt idx="189">
                  <c:v>7.63</c:v>
                </c:pt>
                <c:pt idx="190">
                  <c:v>7.63</c:v>
                </c:pt>
                <c:pt idx="191">
                  <c:v>7.63</c:v>
                </c:pt>
                <c:pt idx="192">
                  <c:v>7.63</c:v>
                </c:pt>
                <c:pt idx="193">
                  <c:v>7.88</c:v>
                </c:pt>
                <c:pt idx="194">
                  <c:v>7.8</c:v>
                </c:pt>
                <c:pt idx="195">
                  <c:v>7.48</c:v>
                </c:pt>
                <c:pt idx="196">
                  <c:v>7.55</c:v>
                </c:pt>
                <c:pt idx="197">
                  <c:v>7.1499999999999995</c:v>
                </c:pt>
                <c:pt idx="198">
                  <c:v>7.1</c:v>
                </c:pt>
                <c:pt idx="199">
                  <c:v>7.08</c:v>
                </c:pt>
                <c:pt idx="200">
                  <c:v>7.08</c:v>
                </c:pt>
                <c:pt idx="201">
                  <c:v>6.63</c:v>
                </c:pt>
                <c:pt idx="202">
                  <c:v>7</c:v>
                </c:pt>
                <c:pt idx="203">
                  <c:v>7.08</c:v>
                </c:pt>
                <c:pt idx="204">
                  <c:v>7.08</c:v>
                </c:pt>
                <c:pt idx="205">
                  <c:v>7.08</c:v>
                </c:pt>
                <c:pt idx="206">
                  <c:v>7.98</c:v>
                </c:pt>
                <c:pt idx="207">
                  <c:v>7.88</c:v>
                </c:pt>
                <c:pt idx="208">
                  <c:v>7.75</c:v>
                </c:pt>
                <c:pt idx="209">
                  <c:v>7.6499999999999995</c:v>
                </c:pt>
                <c:pt idx="210">
                  <c:v>7.5</c:v>
                </c:pt>
                <c:pt idx="211">
                  <c:v>7.5</c:v>
                </c:pt>
                <c:pt idx="212">
                  <c:v>7.45</c:v>
                </c:pt>
                <c:pt idx="213">
                  <c:v>7.1499999999999995</c:v>
                </c:pt>
                <c:pt idx="214">
                  <c:v>7.35</c:v>
                </c:pt>
                <c:pt idx="215">
                  <c:v>7.1</c:v>
                </c:pt>
                <c:pt idx="216">
                  <c:v>7.1</c:v>
                </c:pt>
                <c:pt idx="217">
                  <c:v>7.18</c:v>
                </c:pt>
                <c:pt idx="218">
                  <c:v>7.4300000000000015</c:v>
                </c:pt>
                <c:pt idx="219">
                  <c:v>7.34</c:v>
                </c:pt>
                <c:pt idx="220">
                  <c:v>7.75</c:v>
                </c:pt>
                <c:pt idx="221">
                  <c:v>7.3</c:v>
                </c:pt>
                <c:pt idx="222">
                  <c:v>7.33</c:v>
                </c:pt>
                <c:pt idx="223">
                  <c:v>7.38</c:v>
                </c:pt>
                <c:pt idx="224">
                  <c:v>7.45</c:v>
                </c:pt>
                <c:pt idx="225">
                  <c:v>7.13</c:v>
                </c:pt>
                <c:pt idx="226">
                  <c:v>7.08</c:v>
                </c:pt>
                <c:pt idx="227">
                  <c:v>7.13</c:v>
                </c:pt>
                <c:pt idx="228">
                  <c:v>7.2</c:v>
                </c:pt>
                <c:pt idx="229">
                  <c:v>7.28</c:v>
                </c:pt>
                <c:pt idx="230">
                  <c:v>7.4</c:v>
                </c:pt>
                <c:pt idx="231">
                  <c:v>7</c:v>
                </c:pt>
                <c:pt idx="232">
                  <c:v>7</c:v>
                </c:pt>
                <c:pt idx="233">
                  <c:v>6.95</c:v>
                </c:pt>
                <c:pt idx="234">
                  <c:v>6.35</c:v>
                </c:pt>
                <c:pt idx="235">
                  <c:v>6.38</c:v>
                </c:pt>
                <c:pt idx="236">
                  <c:v>6.6499999999999995</c:v>
                </c:pt>
                <c:pt idx="237">
                  <c:v>6.56</c:v>
                </c:pt>
                <c:pt idx="238">
                  <c:v>6.56</c:v>
                </c:pt>
                <c:pt idx="239">
                  <c:v>6.51</c:v>
                </c:pt>
                <c:pt idx="240">
                  <c:v>6.6099999999999985</c:v>
                </c:pt>
                <c:pt idx="241">
                  <c:v>6.51</c:v>
                </c:pt>
                <c:pt idx="242">
                  <c:v>6.9300000000000015</c:v>
                </c:pt>
                <c:pt idx="243">
                  <c:v>6.83</c:v>
                </c:pt>
                <c:pt idx="244">
                  <c:v>6.85</c:v>
                </c:pt>
                <c:pt idx="245">
                  <c:v>6.78</c:v>
                </c:pt>
                <c:pt idx="246">
                  <c:v>6.9300000000000015</c:v>
                </c:pt>
                <c:pt idx="247">
                  <c:v>6.73</c:v>
                </c:pt>
                <c:pt idx="248">
                  <c:v>6.58</c:v>
                </c:pt>
                <c:pt idx="249">
                  <c:v>7.75</c:v>
                </c:pt>
                <c:pt idx="250">
                  <c:v>7.38</c:v>
                </c:pt>
                <c:pt idx="251">
                  <c:v>7.18</c:v>
                </c:pt>
                <c:pt idx="252">
                  <c:v>7.23</c:v>
                </c:pt>
                <c:pt idx="253">
                  <c:v>7.33</c:v>
                </c:pt>
                <c:pt idx="254">
                  <c:v>7</c:v>
                </c:pt>
                <c:pt idx="255">
                  <c:v>7.18</c:v>
                </c:pt>
                <c:pt idx="256">
                  <c:v>7.2</c:v>
                </c:pt>
                <c:pt idx="257">
                  <c:v>7.18</c:v>
                </c:pt>
                <c:pt idx="258">
                  <c:v>7.2</c:v>
                </c:pt>
                <c:pt idx="259">
                  <c:v>7</c:v>
                </c:pt>
                <c:pt idx="260">
                  <c:v>6.63</c:v>
                </c:pt>
                <c:pt idx="261">
                  <c:v>6.6</c:v>
                </c:pt>
                <c:pt idx="262">
                  <c:v>6.78</c:v>
                </c:pt>
                <c:pt idx="263">
                  <c:v>6.63</c:v>
                </c:pt>
                <c:pt idx="264">
                  <c:v>6.5</c:v>
                </c:pt>
                <c:pt idx="265">
                  <c:v>6</c:v>
                </c:pt>
                <c:pt idx="266">
                  <c:v>6.03</c:v>
                </c:pt>
                <c:pt idx="267">
                  <c:v>5.7</c:v>
                </c:pt>
                <c:pt idx="268">
                  <c:v>5.25</c:v>
                </c:pt>
                <c:pt idx="269">
                  <c:v>5.38</c:v>
                </c:pt>
                <c:pt idx="270">
                  <c:v>5.38</c:v>
                </c:pt>
                <c:pt idx="271">
                  <c:v>5.38</c:v>
                </c:pt>
                <c:pt idx="272">
                  <c:v>5.4300000000000015</c:v>
                </c:pt>
                <c:pt idx="273">
                  <c:v>5.33</c:v>
                </c:pt>
                <c:pt idx="274">
                  <c:v>5.4300000000000015</c:v>
                </c:pt>
                <c:pt idx="275">
                  <c:v>5.45</c:v>
                </c:pt>
                <c:pt idx="276">
                  <c:v>5.45</c:v>
                </c:pt>
                <c:pt idx="277">
                  <c:v>5.4300000000000015</c:v>
                </c:pt>
                <c:pt idx="278">
                  <c:v>5.23</c:v>
                </c:pt>
                <c:pt idx="279">
                  <c:v>5.25</c:v>
                </c:pt>
                <c:pt idx="280">
                  <c:v>5.2</c:v>
                </c:pt>
                <c:pt idx="281">
                  <c:v>4.95</c:v>
                </c:pt>
                <c:pt idx="282">
                  <c:v>4.75</c:v>
                </c:pt>
                <c:pt idx="283">
                  <c:v>4.9300000000000015</c:v>
                </c:pt>
                <c:pt idx="284">
                  <c:v>4.68</c:v>
                </c:pt>
                <c:pt idx="285">
                  <c:v>4.6499999999999995</c:v>
                </c:pt>
                <c:pt idx="286">
                  <c:v>4.7699999999999996</c:v>
                </c:pt>
                <c:pt idx="287">
                  <c:v>4.9000000000000004</c:v>
                </c:pt>
                <c:pt idx="288">
                  <c:v>4.88</c:v>
                </c:pt>
                <c:pt idx="289">
                  <c:v>4.7</c:v>
                </c:pt>
                <c:pt idx="290">
                  <c:v>4.75</c:v>
                </c:pt>
                <c:pt idx="291">
                  <c:v>4.95</c:v>
                </c:pt>
                <c:pt idx="292">
                  <c:v>5</c:v>
                </c:pt>
                <c:pt idx="293">
                  <c:v>4.83</c:v>
                </c:pt>
                <c:pt idx="294">
                  <c:v>4.9300000000000015</c:v>
                </c:pt>
                <c:pt idx="295">
                  <c:v>4.9000000000000004</c:v>
                </c:pt>
                <c:pt idx="296">
                  <c:v>4.76</c:v>
                </c:pt>
                <c:pt idx="297">
                  <c:v>4.63</c:v>
                </c:pt>
                <c:pt idx="298">
                  <c:v>4.58</c:v>
                </c:pt>
                <c:pt idx="299">
                  <c:v>4.7</c:v>
                </c:pt>
                <c:pt idx="300">
                  <c:v>4.7</c:v>
                </c:pt>
                <c:pt idx="301">
                  <c:v>4.83</c:v>
                </c:pt>
                <c:pt idx="302">
                  <c:v>4.7</c:v>
                </c:pt>
                <c:pt idx="303">
                  <c:v>4.78</c:v>
                </c:pt>
                <c:pt idx="304">
                  <c:v>5.05</c:v>
                </c:pt>
                <c:pt idx="305">
                  <c:v>4.8499999999999996</c:v>
                </c:pt>
                <c:pt idx="306">
                  <c:v>4.8499999999999996</c:v>
                </c:pt>
                <c:pt idx="307">
                  <c:v>4.9800000000000004</c:v>
                </c:pt>
                <c:pt idx="308">
                  <c:v>5</c:v>
                </c:pt>
                <c:pt idx="309">
                  <c:v>4.9300000000000015</c:v>
                </c:pt>
                <c:pt idx="310">
                  <c:v>5.05</c:v>
                </c:pt>
                <c:pt idx="311">
                  <c:v>4.9800000000000004</c:v>
                </c:pt>
                <c:pt idx="312">
                  <c:v>4.5999999999999996</c:v>
                </c:pt>
                <c:pt idx="31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'Cfd data'!$C$1</c:f>
              <c:strCache>
                <c:ptCount val="1"/>
                <c:pt idx="0">
                  <c:v>STO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'Cfd data'!$A$2:$A$315</c:f>
              <c:numCache>
                <c:formatCode>yyyy/mm/dd</c:formatCode>
                <c:ptCount val="314"/>
                <c:pt idx="0">
                  <c:v>39815</c:v>
                </c:pt>
                <c:pt idx="1">
                  <c:v>39818</c:v>
                </c:pt>
                <c:pt idx="2">
                  <c:v>39819</c:v>
                </c:pt>
                <c:pt idx="3">
                  <c:v>39820</c:v>
                </c:pt>
                <c:pt idx="4">
                  <c:v>39821</c:v>
                </c:pt>
                <c:pt idx="5">
                  <c:v>39822</c:v>
                </c:pt>
                <c:pt idx="6">
                  <c:v>39825</c:v>
                </c:pt>
                <c:pt idx="7">
                  <c:v>39826</c:v>
                </c:pt>
                <c:pt idx="8">
                  <c:v>39827</c:v>
                </c:pt>
                <c:pt idx="9">
                  <c:v>39828</c:v>
                </c:pt>
                <c:pt idx="10">
                  <c:v>39829</c:v>
                </c:pt>
                <c:pt idx="11">
                  <c:v>39832</c:v>
                </c:pt>
                <c:pt idx="12">
                  <c:v>39833</c:v>
                </c:pt>
                <c:pt idx="13">
                  <c:v>39834</c:v>
                </c:pt>
                <c:pt idx="14">
                  <c:v>39835</c:v>
                </c:pt>
                <c:pt idx="15">
                  <c:v>39836</c:v>
                </c:pt>
                <c:pt idx="16">
                  <c:v>39839</c:v>
                </c:pt>
                <c:pt idx="17">
                  <c:v>39840</c:v>
                </c:pt>
                <c:pt idx="18">
                  <c:v>39841</c:v>
                </c:pt>
                <c:pt idx="19">
                  <c:v>39842</c:v>
                </c:pt>
                <c:pt idx="20">
                  <c:v>39843</c:v>
                </c:pt>
                <c:pt idx="21">
                  <c:v>39846</c:v>
                </c:pt>
                <c:pt idx="22">
                  <c:v>39847</c:v>
                </c:pt>
                <c:pt idx="23">
                  <c:v>39848</c:v>
                </c:pt>
                <c:pt idx="24">
                  <c:v>39849</c:v>
                </c:pt>
                <c:pt idx="25">
                  <c:v>39850</c:v>
                </c:pt>
                <c:pt idx="26">
                  <c:v>39853</c:v>
                </c:pt>
                <c:pt idx="27">
                  <c:v>39854</c:v>
                </c:pt>
                <c:pt idx="28">
                  <c:v>39855</c:v>
                </c:pt>
                <c:pt idx="29">
                  <c:v>39856</c:v>
                </c:pt>
                <c:pt idx="30">
                  <c:v>39857</c:v>
                </c:pt>
                <c:pt idx="31">
                  <c:v>39860</c:v>
                </c:pt>
                <c:pt idx="32">
                  <c:v>39861</c:v>
                </c:pt>
                <c:pt idx="33">
                  <c:v>39862</c:v>
                </c:pt>
                <c:pt idx="34">
                  <c:v>39863</c:v>
                </c:pt>
                <c:pt idx="35">
                  <c:v>39864</c:v>
                </c:pt>
                <c:pt idx="36">
                  <c:v>39867</c:v>
                </c:pt>
                <c:pt idx="37">
                  <c:v>39868</c:v>
                </c:pt>
                <c:pt idx="38">
                  <c:v>39869</c:v>
                </c:pt>
                <c:pt idx="39">
                  <c:v>39870</c:v>
                </c:pt>
                <c:pt idx="40">
                  <c:v>39871</c:v>
                </c:pt>
                <c:pt idx="41">
                  <c:v>39874</c:v>
                </c:pt>
                <c:pt idx="42">
                  <c:v>39875</c:v>
                </c:pt>
                <c:pt idx="43">
                  <c:v>39876</c:v>
                </c:pt>
                <c:pt idx="44">
                  <c:v>39877</c:v>
                </c:pt>
                <c:pt idx="45">
                  <c:v>39878</c:v>
                </c:pt>
                <c:pt idx="46">
                  <c:v>39881</c:v>
                </c:pt>
                <c:pt idx="47">
                  <c:v>39882</c:v>
                </c:pt>
                <c:pt idx="48">
                  <c:v>39883</c:v>
                </c:pt>
                <c:pt idx="49">
                  <c:v>39884</c:v>
                </c:pt>
                <c:pt idx="50">
                  <c:v>39885</c:v>
                </c:pt>
                <c:pt idx="51">
                  <c:v>39888</c:v>
                </c:pt>
                <c:pt idx="52">
                  <c:v>39889</c:v>
                </c:pt>
                <c:pt idx="53">
                  <c:v>39890</c:v>
                </c:pt>
                <c:pt idx="54">
                  <c:v>39891</c:v>
                </c:pt>
                <c:pt idx="55">
                  <c:v>39892</c:v>
                </c:pt>
                <c:pt idx="56">
                  <c:v>39895</c:v>
                </c:pt>
                <c:pt idx="57">
                  <c:v>39896</c:v>
                </c:pt>
                <c:pt idx="58">
                  <c:v>39897</c:v>
                </c:pt>
                <c:pt idx="59">
                  <c:v>39898</c:v>
                </c:pt>
                <c:pt idx="60">
                  <c:v>39899</c:v>
                </c:pt>
                <c:pt idx="61">
                  <c:v>39902</c:v>
                </c:pt>
                <c:pt idx="62">
                  <c:v>39903</c:v>
                </c:pt>
                <c:pt idx="63">
                  <c:v>39904</c:v>
                </c:pt>
                <c:pt idx="64">
                  <c:v>39905</c:v>
                </c:pt>
                <c:pt idx="65">
                  <c:v>39906</c:v>
                </c:pt>
                <c:pt idx="66">
                  <c:v>39909</c:v>
                </c:pt>
                <c:pt idx="67">
                  <c:v>39910</c:v>
                </c:pt>
                <c:pt idx="68">
                  <c:v>39911</c:v>
                </c:pt>
                <c:pt idx="69">
                  <c:v>39917</c:v>
                </c:pt>
                <c:pt idx="70">
                  <c:v>39918</c:v>
                </c:pt>
                <c:pt idx="71">
                  <c:v>39919</c:v>
                </c:pt>
                <c:pt idx="72">
                  <c:v>39920</c:v>
                </c:pt>
                <c:pt idx="73">
                  <c:v>39923</c:v>
                </c:pt>
                <c:pt idx="74">
                  <c:v>39924</c:v>
                </c:pt>
                <c:pt idx="75">
                  <c:v>39925</c:v>
                </c:pt>
                <c:pt idx="76">
                  <c:v>39926</c:v>
                </c:pt>
                <c:pt idx="77">
                  <c:v>39927</c:v>
                </c:pt>
                <c:pt idx="78">
                  <c:v>39930</c:v>
                </c:pt>
                <c:pt idx="79">
                  <c:v>39931</c:v>
                </c:pt>
                <c:pt idx="80">
                  <c:v>39932</c:v>
                </c:pt>
                <c:pt idx="81">
                  <c:v>39933</c:v>
                </c:pt>
                <c:pt idx="82">
                  <c:v>39937</c:v>
                </c:pt>
                <c:pt idx="83">
                  <c:v>39938</c:v>
                </c:pt>
                <c:pt idx="84">
                  <c:v>39939</c:v>
                </c:pt>
                <c:pt idx="85">
                  <c:v>39940</c:v>
                </c:pt>
                <c:pt idx="86">
                  <c:v>39941</c:v>
                </c:pt>
                <c:pt idx="87">
                  <c:v>39944</c:v>
                </c:pt>
                <c:pt idx="88">
                  <c:v>39945</c:v>
                </c:pt>
                <c:pt idx="89">
                  <c:v>39946</c:v>
                </c:pt>
                <c:pt idx="90">
                  <c:v>39947</c:v>
                </c:pt>
                <c:pt idx="91">
                  <c:v>39948</c:v>
                </c:pt>
                <c:pt idx="92">
                  <c:v>39951</c:v>
                </c:pt>
                <c:pt idx="93">
                  <c:v>39952</c:v>
                </c:pt>
                <c:pt idx="94">
                  <c:v>39953</c:v>
                </c:pt>
                <c:pt idx="95">
                  <c:v>39955</c:v>
                </c:pt>
                <c:pt idx="96">
                  <c:v>39958</c:v>
                </c:pt>
                <c:pt idx="97">
                  <c:v>39959</c:v>
                </c:pt>
                <c:pt idx="98">
                  <c:v>39960</c:v>
                </c:pt>
                <c:pt idx="99">
                  <c:v>39961</c:v>
                </c:pt>
                <c:pt idx="100">
                  <c:v>39962</c:v>
                </c:pt>
                <c:pt idx="101">
                  <c:v>39966</c:v>
                </c:pt>
                <c:pt idx="102">
                  <c:v>39967</c:v>
                </c:pt>
                <c:pt idx="103">
                  <c:v>39968</c:v>
                </c:pt>
                <c:pt idx="104">
                  <c:v>39969</c:v>
                </c:pt>
                <c:pt idx="105">
                  <c:v>39972</c:v>
                </c:pt>
                <c:pt idx="106">
                  <c:v>39973</c:v>
                </c:pt>
                <c:pt idx="107">
                  <c:v>39974</c:v>
                </c:pt>
                <c:pt idx="108">
                  <c:v>39975</c:v>
                </c:pt>
                <c:pt idx="109">
                  <c:v>39976</c:v>
                </c:pt>
                <c:pt idx="110">
                  <c:v>39979</c:v>
                </c:pt>
                <c:pt idx="111">
                  <c:v>39980</c:v>
                </c:pt>
                <c:pt idx="112">
                  <c:v>39981</c:v>
                </c:pt>
                <c:pt idx="113">
                  <c:v>39982</c:v>
                </c:pt>
                <c:pt idx="114">
                  <c:v>39983</c:v>
                </c:pt>
                <c:pt idx="115">
                  <c:v>39986</c:v>
                </c:pt>
                <c:pt idx="116">
                  <c:v>39987</c:v>
                </c:pt>
                <c:pt idx="117">
                  <c:v>39988</c:v>
                </c:pt>
                <c:pt idx="118">
                  <c:v>39989</c:v>
                </c:pt>
                <c:pt idx="119">
                  <c:v>39990</c:v>
                </c:pt>
                <c:pt idx="120">
                  <c:v>39993</c:v>
                </c:pt>
                <c:pt idx="121">
                  <c:v>39994</c:v>
                </c:pt>
                <c:pt idx="122">
                  <c:v>39995</c:v>
                </c:pt>
                <c:pt idx="123">
                  <c:v>39996</c:v>
                </c:pt>
                <c:pt idx="124">
                  <c:v>39997</c:v>
                </c:pt>
                <c:pt idx="125">
                  <c:v>40000</c:v>
                </c:pt>
                <c:pt idx="126">
                  <c:v>40001</c:v>
                </c:pt>
                <c:pt idx="127">
                  <c:v>40002</c:v>
                </c:pt>
                <c:pt idx="128">
                  <c:v>40003</c:v>
                </c:pt>
                <c:pt idx="129">
                  <c:v>40004</c:v>
                </c:pt>
                <c:pt idx="130">
                  <c:v>40007</c:v>
                </c:pt>
                <c:pt idx="131">
                  <c:v>40008</c:v>
                </c:pt>
                <c:pt idx="132">
                  <c:v>40009</c:v>
                </c:pt>
                <c:pt idx="133">
                  <c:v>40010</c:v>
                </c:pt>
                <c:pt idx="134">
                  <c:v>40011</c:v>
                </c:pt>
                <c:pt idx="135">
                  <c:v>40014</c:v>
                </c:pt>
                <c:pt idx="136">
                  <c:v>40015</c:v>
                </c:pt>
                <c:pt idx="137">
                  <c:v>40016</c:v>
                </c:pt>
                <c:pt idx="138">
                  <c:v>40017</c:v>
                </c:pt>
                <c:pt idx="139">
                  <c:v>40018</c:v>
                </c:pt>
                <c:pt idx="140">
                  <c:v>40021</c:v>
                </c:pt>
                <c:pt idx="141">
                  <c:v>40022</c:v>
                </c:pt>
                <c:pt idx="142">
                  <c:v>40023</c:v>
                </c:pt>
                <c:pt idx="143">
                  <c:v>40024</c:v>
                </c:pt>
                <c:pt idx="144">
                  <c:v>40025</c:v>
                </c:pt>
                <c:pt idx="145">
                  <c:v>40028</c:v>
                </c:pt>
                <c:pt idx="146">
                  <c:v>40029</c:v>
                </c:pt>
                <c:pt idx="147">
                  <c:v>40030</c:v>
                </c:pt>
                <c:pt idx="148">
                  <c:v>40031</c:v>
                </c:pt>
                <c:pt idx="149">
                  <c:v>40032</c:v>
                </c:pt>
                <c:pt idx="150">
                  <c:v>40035</c:v>
                </c:pt>
                <c:pt idx="151">
                  <c:v>40036</c:v>
                </c:pt>
                <c:pt idx="152">
                  <c:v>40037</c:v>
                </c:pt>
                <c:pt idx="153">
                  <c:v>40038</c:v>
                </c:pt>
                <c:pt idx="154">
                  <c:v>40039</c:v>
                </c:pt>
                <c:pt idx="155">
                  <c:v>40042</c:v>
                </c:pt>
                <c:pt idx="156">
                  <c:v>40043</c:v>
                </c:pt>
                <c:pt idx="157">
                  <c:v>40044</c:v>
                </c:pt>
                <c:pt idx="158">
                  <c:v>40045</c:v>
                </c:pt>
                <c:pt idx="159">
                  <c:v>40046</c:v>
                </c:pt>
                <c:pt idx="160">
                  <c:v>40049</c:v>
                </c:pt>
                <c:pt idx="161">
                  <c:v>40050</c:v>
                </c:pt>
                <c:pt idx="162">
                  <c:v>40051</c:v>
                </c:pt>
                <c:pt idx="163">
                  <c:v>40052</c:v>
                </c:pt>
                <c:pt idx="164">
                  <c:v>40053</c:v>
                </c:pt>
                <c:pt idx="165">
                  <c:v>40056</c:v>
                </c:pt>
                <c:pt idx="166">
                  <c:v>40057</c:v>
                </c:pt>
                <c:pt idx="167">
                  <c:v>40058</c:v>
                </c:pt>
                <c:pt idx="168">
                  <c:v>40059</c:v>
                </c:pt>
                <c:pt idx="169">
                  <c:v>40060</c:v>
                </c:pt>
                <c:pt idx="170">
                  <c:v>40063</c:v>
                </c:pt>
                <c:pt idx="171">
                  <c:v>40064</c:v>
                </c:pt>
                <c:pt idx="172">
                  <c:v>40065</c:v>
                </c:pt>
                <c:pt idx="173">
                  <c:v>40066</c:v>
                </c:pt>
                <c:pt idx="174">
                  <c:v>40067</c:v>
                </c:pt>
                <c:pt idx="175">
                  <c:v>40070</c:v>
                </c:pt>
                <c:pt idx="176">
                  <c:v>40071</c:v>
                </c:pt>
                <c:pt idx="177">
                  <c:v>40072</c:v>
                </c:pt>
                <c:pt idx="178">
                  <c:v>40073</c:v>
                </c:pt>
                <c:pt idx="179">
                  <c:v>40074</c:v>
                </c:pt>
                <c:pt idx="180">
                  <c:v>40077</c:v>
                </c:pt>
                <c:pt idx="181">
                  <c:v>40078</c:v>
                </c:pt>
                <c:pt idx="182">
                  <c:v>40079</c:v>
                </c:pt>
                <c:pt idx="183">
                  <c:v>40080</c:v>
                </c:pt>
                <c:pt idx="184">
                  <c:v>40081</c:v>
                </c:pt>
                <c:pt idx="185">
                  <c:v>40084</c:v>
                </c:pt>
                <c:pt idx="186">
                  <c:v>40085</c:v>
                </c:pt>
                <c:pt idx="187">
                  <c:v>40086</c:v>
                </c:pt>
                <c:pt idx="188">
                  <c:v>40087</c:v>
                </c:pt>
                <c:pt idx="189">
                  <c:v>40088</c:v>
                </c:pt>
                <c:pt idx="190">
                  <c:v>40091</c:v>
                </c:pt>
                <c:pt idx="191">
                  <c:v>40092</c:v>
                </c:pt>
                <c:pt idx="192">
                  <c:v>40093</c:v>
                </c:pt>
                <c:pt idx="193">
                  <c:v>40094</c:v>
                </c:pt>
                <c:pt idx="194">
                  <c:v>40095</c:v>
                </c:pt>
                <c:pt idx="195">
                  <c:v>40098</c:v>
                </c:pt>
                <c:pt idx="196">
                  <c:v>40099</c:v>
                </c:pt>
                <c:pt idx="197">
                  <c:v>40100</c:v>
                </c:pt>
                <c:pt idx="198">
                  <c:v>40101</c:v>
                </c:pt>
                <c:pt idx="199">
                  <c:v>40102</c:v>
                </c:pt>
                <c:pt idx="200">
                  <c:v>40105</c:v>
                </c:pt>
                <c:pt idx="201">
                  <c:v>40106</c:v>
                </c:pt>
                <c:pt idx="202">
                  <c:v>40107</c:v>
                </c:pt>
                <c:pt idx="203">
                  <c:v>40108</c:v>
                </c:pt>
                <c:pt idx="204">
                  <c:v>40109</c:v>
                </c:pt>
                <c:pt idx="205">
                  <c:v>40112</c:v>
                </c:pt>
                <c:pt idx="206">
                  <c:v>40113</c:v>
                </c:pt>
                <c:pt idx="207">
                  <c:v>40114</c:v>
                </c:pt>
                <c:pt idx="208">
                  <c:v>40115</c:v>
                </c:pt>
                <c:pt idx="209">
                  <c:v>40116</c:v>
                </c:pt>
                <c:pt idx="210">
                  <c:v>40119</c:v>
                </c:pt>
                <c:pt idx="211">
                  <c:v>40120</c:v>
                </c:pt>
                <c:pt idx="212">
                  <c:v>40121</c:v>
                </c:pt>
                <c:pt idx="213">
                  <c:v>40122</c:v>
                </c:pt>
                <c:pt idx="214">
                  <c:v>40123</c:v>
                </c:pt>
                <c:pt idx="215">
                  <c:v>40126</c:v>
                </c:pt>
                <c:pt idx="216">
                  <c:v>40127</c:v>
                </c:pt>
                <c:pt idx="217">
                  <c:v>40128</c:v>
                </c:pt>
                <c:pt idx="218">
                  <c:v>40129</c:v>
                </c:pt>
                <c:pt idx="219">
                  <c:v>40130</c:v>
                </c:pt>
                <c:pt idx="220">
                  <c:v>40133</c:v>
                </c:pt>
                <c:pt idx="221">
                  <c:v>40134</c:v>
                </c:pt>
                <c:pt idx="222">
                  <c:v>40135</c:v>
                </c:pt>
                <c:pt idx="223">
                  <c:v>40136</c:v>
                </c:pt>
                <c:pt idx="224">
                  <c:v>40137</c:v>
                </c:pt>
                <c:pt idx="225">
                  <c:v>40140</c:v>
                </c:pt>
                <c:pt idx="226">
                  <c:v>40141</c:v>
                </c:pt>
                <c:pt idx="227">
                  <c:v>40142</c:v>
                </c:pt>
                <c:pt idx="228">
                  <c:v>40143</c:v>
                </c:pt>
                <c:pt idx="229">
                  <c:v>40144</c:v>
                </c:pt>
                <c:pt idx="230">
                  <c:v>40147</c:v>
                </c:pt>
                <c:pt idx="231">
                  <c:v>40148</c:v>
                </c:pt>
                <c:pt idx="232">
                  <c:v>40149</c:v>
                </c:pt>
                <c:pt idx="233">
                  <c:v>40150</c:v>
                </c:pt>
                <c:pt idx="234">
                  <c:v>40151</c:v>
                </c:pt>
                <c:pt idx="235">
                  <c:v>40154</c:v>
                </c:pt>
                <c:pt idx="236">
                  <c:v>40155</c:v>
                </c:pt>
                <c:pt idx="237">
                  <c:v>40156</c:v>
                </c:pt>
                <c:pt idx="238">
                  <c:v>40157</c:v>
                </c:pt>
                <c:pt idx="239">
                  <c:v>40158</c:v>
                </c:pt>
                <c:pt idx="240">
                  <c:v>40161</c:v>
                </c:pt>
                <c:pt idx="241">
                  <c:v>40162</c:v>
                </c:pt>
                <c:pt idx="242">
                  <c:v>40163</c:v>
                </c:pt>
                <c:pt idx="243">
                  <c:v>40164</c:v>
                </c:pt>
                <c:pt idx="244">
                  <c:v>40165</c:v>
                </c:pt>
                <c:pt idx="245">
                  <c:v>40168</c:v>
                </c:pt>
                <c:pt idx="246">
                  <c:v>40169</c:v>
                </c:pt>
                <c:pt idx="247">
                  <c:v>40170</c:v>
                </c:pt>
                <c:pt idx="248">
                  <c:v>40175</c:v>
                </c:pt>
                <c:pt idx="249">
                  <c:v>40182</c:v>
                </c:pt>
                <c:pt idx="250">
                  <c:v>40183</c:v>
                </c:pt>
                <c:pt idx="251">
                  <c:v>40184</c:v>
                </c:pt>
                <c:pt idx="252">
                  <c:v>40185</c:v>
                </c:pt>
                <c:pt idx="253">
                  <c:v>40186</c:v>
                </c:pt>
                <c:pt idx="254">
                  <c:v>40189</c:v>
                </c:pt>
                <c:pt idx="255">
                  <c:v>40190</c:v>
                </c:pt>
                <c:pt idx="256">
                  <c:v>40191</c:v>
                </c:pt>
                <c:pt idx="257">
                  <c:v>40192</c:v>
                </c:pt>
                <c:pt idx="258">
                  <c:v>40193</c:v>
                </c:pt>
                <c:pt idx="259">
                  <c:v>40196</c:v>
                </c:pt>
                <c:pt idx="260">
                  <c:v>40197</c:v>
                </c:pt>
                <c:pt idx="261">
                  <c:v>40198</c:v>
                </c:pt>
                <c:pt idx="262">
                  <c:v>40199</c:v>
                </c:pt>
                <c:pt idx="263">
                  <c:v>40200</c:v>
                </c:pt>
                <c:pt idx="264">
                  <c:v>40203</c:v>
                </c:pt>
                <c:pt idx="265">
                  <c:v>40204</c:v>
                </c:pt>
                <c:pt idx="266">
                  <c:v>40205</c:v>
                </c:pt>
                <c:pt idx="267">
                  <c:v>40206</c:v>
                </c:pt>
                <c:pt idx="268">
                  <c:v>40207</c:v>
                </c:pt>
                <c:pt idx="269">
                  <c:v>40210</c:v>
                </c:pt>
                <c:pt idx="270">
                  <c:v>40211</c:v>
                </c:pt>
                <c:pt idx="271">
                  <c:v>40212</c:v>
                </c:pt>
                <c:pt idx="272">
                  <c:v>40213</c:v>
                </c:pt>
                <c:pt idx="273">
                  <c:v>40214</c:v>
                </c:pt>
                <c:pt idx="274">
                  <c:v>40217</c:v>
                </c:pt>
                <c:pt idx="275">
                  <c:v>40218</c:v>
                </c:pt>
                <c:pt idx="276">
                  <c:v>40219</c:v>
                </c:pt>
                <c:pt idx="277">
                  <c:v>40220</c:v>
                </c:pt>
                <c:pt idx="278">
                  <c:v>40221</c:v>
                </c:pt>
                <c:pt idx="279">
                  <c:v>40224</c:v>
                </c:pt>
                <c:pt idx="280">
                  <c:v>40225</c:v>
                </c:pt>
                <c:pt idx="281">
                  <c:v>40226</c:v>
                </c:pt>
                <c:pt idx="282">
                  <c:v>40227</c:v>
                </c:pt>
                <c:pt idx="283">
                  <c:v>40228</c:v>
                </c:pt>
                <c:pt idx="284">
                  <c:v>40231</c:v>
                </c:pt>
                <c:pt idx="285">
                  <c:v>40232</c:v>
                </c:pt>
                <c:pt idx="286">
                  <c:v>40233</c:v>
                </c:pt>
                <c:pt idx="287">
                  <c:v>40234</c:v>
                </c:pt>
                <c:pt idx="288">
                  <c:v>40235</c:v>
                </c:pt>
                <c:pt idx="289">
                  <c:v>40238</c:v>
                </c:pt>
                <c:pt idx="290">
                  <c:v>40239</c:v>
                </c:pt>
                <c:pt idx="291">
                  <c:v>40240</c:v>
                </c:pt>
                <c:pt idx="292">
                  <c:v>40241</c:v>
                </c:pt>
                <c:pt idx="293">
                  <c:v>40242</c:v>
                </c:pt>
                <c:pt idx="294">
                  <c:v>40245</c:v>
                </c:pt>
                <c:pt idx="295">
                  <c:v>40246</c:v>
                </c:pt>
                <c:pt idx="296">
                  <c:v>40247</c:v>
                </c:pt>
                <c:pt idx="297">
                  <c:v>40248</c:v>
                </c:pt>
                <c:pt idx="298">
                  <c:v>40249</c:v>
                </c:pt>
                <c:pt idx="299">
                  <c:v>40252</c:v>
                </c:pt>
                <c:pt idx="300">
                  <c:v>40253</c:v>
                </c:pt>
                <c:pt idx="301">
                  <c:v>40254</c:v>
                </c:pt>
                <c:pt idx="302">
                  <c:v>40255</c:v>
                </c:pt>
                <c:pt idx="303">
                  <c:v>40256</c:v>
                </c:pt>
                <c:pt idx="304">
                  <c:v>40259</c:v>
                </c:pt>
                <c:pt idx="305">
                  <c:v>40260</c:v>
                </c:pt>
                <c:pt idx="306">
                  <c:v>40261</c:v>
                </c:pt>
                <c:pt idx="307">
                  <c:v>40262</c:v>
                </c:pt>
                <c:pt idx="308">
                  <c:v>40263</c:v>
                </c:pt>
                <c:pt idx="309">
                  <c:v>40266</c:v>
                </c:pt>
                <c:pt idx="310">
                  <c:v>40267</c:v>
                </c:pt>
                <c:pt idx="311">
                  <c:v>40268</c:v>
                </c:pt>
                <c:pt idx="312">
                  <c:v>40274</c:v>
                </c:pt>
                <c:pt idx="313">
                  <c:v>40275</c:v>
                </c:pt>
              </c:numCache>
            </c:numRef>
          </c:cat>
          <c:val>
            <c:numRef>
              <c:f>'Cfd data'!$C$2:$C$315</c:f>
              <c:numCache>
                <c:formatCode>General</c:formatCode>
                <c:ptCount val="314"/>
                <c:pt idx="0">
                  <c:v>1.05</c:v>
                </c:pt>
                <c:pt idx="1">
                  <c:v>1.05</c:v>
                </c:pt>
                <c:pt idx="2">
                  <c:v>0.88</c:v>
                </c:pt>
                <c:pt idx="3">
                  <c:v>0.88</c:v>
                </c:pt>
                <c:pt idx="4">
                  <c:v>0.95000000000000018</c:v>
                </c:pt>
                <c:pt idx="5">
                  <c:v>0.93</c:v>
                </c:pt>
                <c:pt idx="6">
                  <c:v>0.9</c:v>
                </c:pt>
                <c:pt idx="7">
                  <c:v>0.8</c:v>
                </c:pt>
                <c:pt idx="8">
                  <c:v>0.83000000000000018</c:v>
                </c:pt>
                <c:pt idx="9">
                  <c:v>0.68</c:v>
                </c:pt>
                <c:pt idx="10">
                  <c:v>0.7300000000000002</c:v>
                </c:pt>
                <c:pt idx="11">
                  <c:v>0.7300000000000002</c:v>
                </c:pt>
                <c:pt idx="12">
                  <c:v>0.75000000000000022</c:v>
                </c:pt>
                <c:pt idx="13">
                  <c:v>0.75000000000000022</c:v>
                </c:pt>
                <c:pt idx="14">
                  <c:v>0.74000000000000021</c:v>
                </c:pt>
                <c:pt idx="15">
                  <c:v>0.7300000000000002</c:v>
                </c:pt>
                <c:pt idx="16">
                  <c:v>0.75000000000000022</c:v>
                </c:pt>
                <c:pt idx="17">
                  <c:v>0.76000000000000023</c:v>
                </c:pt>
                <c:pt idx="18">
                  <c:v>0.76000000000000023</c:v>
                </c:pt>
                <c:pt idx="19">
                  <c:v>0.78</c:v>
                </c:pt>
                <c:pt idx="20">
                  <c:v>0.77000000000000024</c:v>
                </c:pt>
                <c:pt idx="21">
                  <c:v>0.76000000000000023</c:v>
                </c:pt>
                <c:pt idx="22">
                  <c:v>0.65000000000000024</c:v>
                </c:pt>
                <c:pt idx="23">
                  <c:v>0.75000000000000022</c:v>
                </c:pt>
                <c:pt idx="24">
                  <c:v>0.75000000000000022</c:v>
                </c:pt>
                <c:pt idx="25">
                  <c:v>0.74000000000000021</c:v>
                </c:pt>
                <c:pt idx="26">
                  <c:v>0.75000000000000022</c:v>
                </c:pt>
                <c:pt idx="27">
                  <c:v>0.7200000000000002</c:v>
                </c:pt>
                <c:pt idx="28">
                  <c:v>0.7200000000000002</c:v>
                </c:pt>
                <c:pt idx="29">
                  <c:v>0.7200000000000002</c:v>
                </c:pt>
                <c:pt idx="30">
                  <c:v>0.7300000000000002</c:v>
                </c:pt>
                <c:pt idx="31">
                  <c:v>0.74000000000000021</c:v>
                </c:pt>
                <c:pt idx="32">
                  <c:v>0.75000000000000022</c:v>
                </c:pt>
                <c:pt idx="33">
                  <c:v>0.74000000000000021</c:v>
                </c:pt>
                <c:pt idx="34">
                  <c:v>0.74000000000000021</c:v>
                </c:pt>
                <c:pt idx="35">
                  <c:v>0.7300000000000002</c:v>
                </c:pt>
                <c:pt idx="36">
                  <c:v>0.75000000000000022</c:v>
                </c:pt>
                <c:pt idx="37">
                  <c:v>0.75000000000000022</c:v>
                </c:pt>
                <c:pt idx="38">
                  <c:v>0.77000000000000024</c:v>
                </c:pt>
                <c:pt idx="39">
                  <c:v>0.7300000000000002</c:v>
                </c:pt>
                <c:pt idx="40">
                  <c:v>0.7300000000000002</c:v>
                </c:pt>
                <c:pt idx="41">
                  <c:v>0.7200000000000002</c:v>
                </c:pt>
                <c:pt idx="42">
                  <c:v>0.7300000000000002</c:v>
                </c:pt>
                <c:pt idx="43">
                  <c:v>0.69000000000000017</c:v>
                </c:pt>
                <c:pt idx="44">
                  <c:v>0.67000000000000026</c:v>
                </c:pt>
                <c:pt idx="45">
                  <c:v>0.67000000000000026</c:v>
                </c:pt>
                <c:pt idx="46">
                  <c:v>0.63000000000000023</c:v>
                </c:pt>
                <c:pt idx="47">
                  <c:v>0.65000000000000024</c:v>
                </c:pt>
                <c:pt idx="48">
                  <c:v>0.67000000000000026</c:v>
                </c:pt>
                <c:pt idx="49">
                  <c:v>0.62000000000000022</c:v>
                </c:pt>
                <c:pt idx="50">
                  <c:v>0.63000000000000023</c:v>
                </c:pt>
                <c:pt idx="51">
                  <c:v>0.64000000000000024</c:v>
                </c:pt>
                <c:pt idx="52">
                  <c:v>0.63000000000000023</c:v>
                </c:pt>
                <c:pt idx="53">
                  <c:v>0.62000000000000022</c:v>
                </c:pt>
                <c:pt idx="54">
                  <c:v>0.62000000000000022</c:v>
                </c:pt>
                <c:pt idx="55">
                  <c:v>0.62000000000000022</c:v>
                </c:pt>
                <c:pt idx="56">
                  <c:v>0.63000000000000023</c:v>
                </c:pt>
                <c:pt idx="57">
                  <c:v>0.64000000000000024</c:v>
                </c:pt>
                <c:pt idx="58">
                  <c:v>0.63000000000000023</c:v>
                </c:pt>
                <c:pt idx="59">
                  <c:v>0.64000000000000024</c:v>
                </c:pt>
                <c:pt idx="60">
                  <c:v>0.6000000000000002</c:v>
                </c:pt>
                <c:pt idx="61">
                  <c:v>0.63000000000000023</c:v>
                </c:pt>
                <c:pt idx="62">
                  <c:v>0.64000000000000024</c:v>
                </c:pt>
                <c:pt idx="63">
                  <c:v>0.63000000000000023</c:v>
                </c:pt>
                <c:pt idx="64">
                  <c:v>0.62000000000000022</c:v>
                </c:pt>
                <c:pt idx="65">
                  <c:v>0.63000000000000023</c:v>
                </c:pt>
                <c:pt idx="66">
                  <c:v>0.61000000000000021</c:v>
                </c:pt>
                <c:pt idx="67">
                  <c:v>0.58000000000000007</c:v>
                </c:pt>
                <c:pt idx="68">
                  <c:v>0.61000000000000021</c:v>
                </c:pt>
                <c:pt idx="69">
                  <c:v>0.62000000000000022</c:v>
                </c:pt>
                <c:pt idx="70">
                  <c:v>0.56999999999999995</c:v>
                </c:pt>
                <c:pt idx="71">
                  <c:v>0.58000000000000007</c:v>
                </c:pt>
                <c:pt idx="72">
                  <c:v>0.6000000000000002</c:v>
                </c:pt>
                <c:pt idx="73">
                  <c:v>0.64000000000000024</c:v>
                </c:pt>
                <c:pt idx="74">
                  <c:v>0.64000000000000024</c:v>
                </c:pt>
                <c:pt idx="75">
                  <c:v>0.63000000000000023</c:v>
                </c:pt>
                <c:pt idx="76">
                  <c:v>0.63000000000000023</c:v>
                </c:pt>
                <c:pt idx="77">
                  <c:v>0.63000000000000023</c:v>
                </c:pt>
                <c:pt idx="78">
                  <c:v>0.58000000000000007</c:v>
                </c:pt>
                <c:pt idx="79">
                  <c:v>0.56999999999999995</c:v>
                </c:pt>
                <c:pt idx="80">
                  <c:v>0.53</c:v>
                </c:pt>
                <c:pt idx="81">
                  <c:v>0.56000000000000005</c:v>
                </c:pt>
                <c:pt idx="82">
                  <c:v>0.51</c:v>
                </c:pt>
                <c:pt idx="83">
                  <c:v>0.53</c:v>
                </c:pt>
                <c:pt idx="84">
                  <c:v>0.54</c:v>
                </c:pt>
                <c:pt idx="85">
                  <c:v>0.54</c:v>
                </c:pt>
                <c:pt idx="86">
                  <c:v>0.54</c:v>
                </c:pt>
                <c:pt idx="87">
                  <c:v>0.54</c:v>
                </c:pt>
                <c:pt idx="88">
                  <c:v>0.53</c:v>
                </c:pt>
                <c:pt idx="89">
                  <c:v>0.65000000000000024</c:v>
                </c:pt>
                <c:pt idx="90">
                  <c:v>0.71000000000000019</c:v>
                </c:pt>
                <c:pt idx="91">
                  <c:v>0.56000000000000005</c:v>
                </c:pt>
                <c:pt idx="92">
                  <c:v>0.54</c:v>
                </c:pt>
                <c:pt idx="93">
                  <c:v>0.56000000000000005</c:v>
                </c:pt>
                <c:pt idx="94">
                  <c:v>0.56000000000000005</c:v>
                </c:pt>
                <c:pt idx="95">
                  <c:v>0.55000000000000004</c:v>
                </c:pt>
                <c:pt idx="96">
                  <c:v>0.53</c:v>
                </c:pt>
                <c:pt idx="97">
                  <c:v>0.53</c:v>
                </c:pt>
                <c:pt idx="98">
                  <c:v>0.53</c:v>
                </c:pt>
                <c:pt idx="99">
                  <c:v>0.53</c:v>
                </c:pt>
                <c:pt idx="100">
                  <c:v>0.52</c:v>
                </c:pt>
                <c:pt idx="101">
                  <c:v>0.53</c:v>
                </c:pt>
                <c:pt idx="102">
                  <c:v>0.53</c:v>
                </c:pt>
                <c:pt idx="103">
                  <c:v>0.52</c:v>
                </c:pt>
                <c:pt idx="104">
                  <c:v>0.53</c:v>
                </c:pt>
                <c:pt idx="105">
                  <c:v>0.52</c:v>
                </c:pt>
                <c:pt idx="106">
                  <c:v>0.53</c:v>
                </c:pt>
                <c:pt idx="107">
                  <c:v>0.4300000000000001</c:v>
                </c:pt>
                <c:pt idx="108">
                  <c:v>0.52</c:v>
                </c:pt>
                <c:pt idx="109">
                  <c:v>0.53</c:v>
                </c:pt>
                <c:pt idx="110">
                  <c:v>0.52</c:v>
                </c:pt>
                <c:pt idx="111">
                  <c:v>0.51</c:v>
                </c:pt>
                <c:pt idx="112">
                  <c:v>0.52</c:v>
                </c:pt>
                <c:pt idx="113">
                  <c:v>0.53</c:v>
                </c:pt>
                <c:pt idx="114">
                  <c:v>0.53</c:v>
                </c:pt>
                <c:pt idx="115">
                  <c:v>0.52</c:v>
                </c:pt>
                <c:pt idx="116">
                  <c:v>0.52</c:v>
                </c:pt>
                <c:pt idx="117">
                  <c:v>0.47000000000000008</c:v>
                </c:pt>
                <c:pt idx="118">
                  <c:v>0.52</c:v>
                </c:pt>
                <c:pt idx="119">
                  <c:v>0.52</c:v>
                </c:pt>
                <c:pt idx="120">
                  <c:v>0.53</c:v>
                </c:pt>
                <c:pt idx="121">
                  <c:v>0.54</c:v>
                </c:pt>
                <c:pt idx="122">
                  <c:v>0.55000000000000004</c:v>
                </c:pt>
                <c:pt idx="123">
                  <c:v>0.59</c:v>
                </c:pt>
                <c:pt idx="124">
                  <c:v>0.64000000000000024</c:v>
                </c:pt>
                <c:pt idx="125">
                  <c:v>0.8</c:v>
                </c:pt>
                <c:pt idx="126">
                  <c:v>0.79</c:v>
                </c:pt>
                <c:pt idx="127">
                  <c:v>0.78</c:v>
                </c:pt>
                <c:pt idx="128">
                  <c:v>0.8</c:v>
                </c:pt>
                <c:pt idx="129">
                  <c:v>0.8</c:v>
                </c:pt>
                <c:pt idx="130">
                  <c:v>0.8</c:v>
                </c:pt>
                <c:pt idx="131">
                  <c:v>0.75000000000000022</c:v>
                </c:pt>
                <c:pt idx="132">
                  <c:v>0.76000000000000023</c:v>
                </c:pt>
                <c:pt idx="133">
                  <c:v>0.83000000000000018</c:v>
                </c:pt>
                <c:pt idx="134">
                  <c:v>0.9</c:v>
                </c:pt>
                <c:pt idx="135">
                  <c:v>0.8</c:v>
                </c:pt>
                <c:pt idx="136">
                  <c:v>0.78</c:v>
                </c:pt>
                <c:pt idx="137">
                  <c:v>0.78</c:v>
                </c:pt>
                <c:pt idx="138">
                  <c:v>0.75000000000000022</c:v>
                </c:pt>
                <c:pt idx="139">
                  <c:v>0.75000000000000022</c:v>
                </c:pt>
                <c:pt idx="140">
                  <c:v>0.78</c:v>
                </c:pt>
                <c:pt idx="141">
                  <c:v>0.8</c:v>
                </c:pt>
                <c:pt idx="142">
                  <c:v>0.83000000000000018</c:v>
                </c:pt>
                <c:pt idx="143">
                  <c:v>0.8500000000000002</c:v>
                </c:pt>
                <c:pt idx="144">
                  <c:v>0.8</c:v>
                </c:pt>
                <c:pt idx="145">
                  <c:v>0.83000000000000018</c:v>
                </c:pt>
                <c:pt idx="146">
                  <c:v>0.82000000000000017</c:v>
                </c:pt>
                <c:pt idx="147">
                  <c:v>0.98</c:v>
                </c:pt>
                <c:pt idx="148">
                  <c:v>0.95000000000000018</c:v>
                </c:pt>
                <c:pt idx="149">
                  <c:v>1.1499999999999995</c:v>
                </c:pt>
                <c:pt idx="150">
                  <c:v>1.1299999999999994</c:v>
                </c:pt>
                <c:pt idx="151">
                  <c:v>1</c:v>
                </c:pt>
                <c:pt idx="152">
                  <c:v>1.05</c:v>
                </c:pt>
                <c:pt idx="153">
                  <c:v>1.1299999999999994</c:v>
                </c:pt>
                <c:pt idx="154">
                  <c:v>1.1299999999999994</c:v>
                </c:pt>
                <c:pt idx="155">
                  <c:v>1.08</c:v>
                </c:pt>
                <c:pt idx="156">
                  <c:v>1.2</c:v>
                </c:pt>
                <c:pt idx="157">
                  <c:v>1.1000000000000001</c:v>
                </c:pt>
                <c:pt idx="158">
                  <c:v>1.1499999999999995</c:v>
                </c:pt>
                <c:pt idx="159">
                  <c:v>1.1499999999999995</c:v>
                </c:pt>
                <c:pt idx="160">
                  <c:v>1.08</c:v>
                </c:pt>
                <c:pt idx="161">
                  <c:v>1.05</c:v>
                </c:pt>
                <c:pt idx="162">
                  <c:v>1.04</c:v>
                </c:pt>
                <c:pt idx="163">
                  <c:v>1.04</c:v>
                </c:pt>
                <c:pt idx="164">
                  <c:v>1.01</c:v>
                </c:pt>
                <c:pt idx="165">
                  <c:v>1</c:v>
                </c:pt>
                <c:pt idx="166">
                  <c:v>0.9</c:v>
                </c:pt>
                <c:pt idx="167">
                  <c:v>0.8500000000000002</c:v>
                </c:pt>
                <c:pt idx="168">
                  <c:v>0.8500000000000002</c:v>
                </c:pt>
                <c:pt idx="169">
                  <c:v>0.8</c:v>
                </c:pt>
                <c:pt idx="170">
                  <c:v>0.83000000000000018</c:v>
                </c:pt>
                <c:pt idx="171">
                  <c:v>0.84000000000000019</c:v>
                </c:pt>
                <c:pt idx="172">
                  <c:v>0.86000000000000021</c:v>
                </c:pt>
                <c:pt idx="173">
                  <c:v>0.88</c:v>
                </c:pt>
                <c:pt idx="174">
                  <c:v>0.87000000000000022</c:v>
                </c:pt>
                <c:pt idx="175">
                  <c:v>0.87000000000000022</c:v>
                </c:pt>
                <c:pt idx="176">
                  <c:v>0.88</c:v>
                </c:pt>
                <c:pt idx="177">
                  <c:v>0.89</c:v>
                </c:pt>
                <c:pt idx="178">
                  <c:v>0.89</c:v>
                </c:pt>
                <c:pt idx="179">
                  <c:v>0.8500000000000002</c:v>
                </c:pt>
                <c:pt idx="180">
                  <c:v>0.9</c:v>
                </c:pt>
                <c:pt idx="181">
                  <c:v>0.94000000000000017</c:v>
                </c:pt>
                <c:pt idx="182">
                  <c:v>0.94000000000000017</c:v>
                </c:pt>
                <c:pt idx="183">
                  <c:v>0.9700000000000002</c:v>
                </c:pt>
                <c:pt idx="184">
                  <c:v>1.04</c:v>
                </c:pt>
                <c:pt idx="185">
                  <c:v>1.05</c:v>
                </c:pt>
                <c:pt idx="186">
                  <c:v>1.05</c:v>
                </c:pt>
                <c:pt idx="187">
                  <c:v>1.05</c:v>
                </c:pt>
                <c:pt idx="188">
                  <c:v>1.05</c:v>
                </c:pt>
                <c:pt idx="189">
                  <c:v>1.05</c:v>
                </c:pt>
                <c:pt idx="190">
                  <c:v>1.05</c:v>
                </c:pt>
                <c:pt idx="191">
                  <c:v>1.03</c:v>
                </c:pt>
                <c:pt idx="192">
                  <c:v>0.95000000000000018</c:v>
                </c:pt>
                <c:pt idx="193">
                  <c:v>1</c:v>
                </c:pt>
                <c:pt idx="194">
                  <c:v>0.98</c:v>
                </c:pt>
                <c:pt idx="195">
                  <c:v>0.95000000000000018</c:v>
                </c:pt>
                <c:pt idx="196">
                  <c:v>0.95000000000000018</c:v>
                </c:pt>
                <c:pt idx="197">
                  <c:v>0.98</c:v>
                </c:pt>
                <c:pt idx="198">
                  <c:v>0.93</c:v>
                </c:pt>
                <c:pt idx="199">
                  <c:v>0.84000000000000019</c:v>
                </c:pt>
                <c:pt idx="200">
                  <c:v>0.9</c:v>
                </c:pt>
                <c:pt idx="201">
                  <c:v>0.98</c:v>
                </c:pt>
                <c:pt idx="202">
                  <c:v>1.03</c:v>
                </c:pt>
                <c:pt idx="203">
                  <c:v>0.99</c:v>
                </c:pt>
                <c:pt idx="204">
                  <c:v>0.94000000000000017</c:v>
                </c:pt>
                <c:pt idx="205">
                  <c:v>1</c:v>
                </c:pt>
                <c:pt idx="206">
                  <c:v>1</c:v>
                </c:pt>
                <c:pt idx="207">
                  <c:v>1.07</c:v>
                </c:pt>
                <c:pt idx="208">
                  <c:v>1</c:v>
                </c:pt>
                <c:pt idx="209">
                  <c:v>1.04</c:v>
                </c:pt>
                <c:pt idx="210">
                  <c:v>1.04</c:v>
                </c:pt>
                <c:pt idx="211">
                  <c:v>1.04</c:v>
                </c:pt>
                <c:pt idx="212">
                  <c:v>1</c:v>
                </c:pt>
                <c:pt idx="213">
                  <c:v>1</c:v>
                </c:pt>
                <c:pt idx="214">
                  <c:v>0.99</c:v>
                </c:pt>
                <c:pt idx="215">
                  <c:v>0.96000000000000019</c:v>
                </c:pt>
                <c:pt idx="216">
                  <c:v>1</c:v>
                </c:pt>
                <c:pt idx="217">
                  <c:v>1.02</c:v>
                </c:pt>
                <c:pt idx="218">
                  <c:v>1</c:v>
                </c:pt>
                <c:pt idx="219">
                  <c:v>1.05</c:v>
                </c:pt>
                <c:pt idx="220">
                  <c:v>1.06</c:v>
                </c:pt>
                <c:pt idx="221">
                  <c:v>1.07</c:v>
                </c:pt>
                <c:pt idx="222">
                  <c:v>1.07</c:v>
                </c:pt>
                <c:pt idx="223">
                  <c:v>1.04</c:v>
                </c:pt>
                <c:pt idx="224">
                  <c:v>1.04</c:v>
                </c:pt>
                <c:pt idx="225">
                  <c:v>1.05</c:v>
                </c:pt>
                <c:pt idx="226">
                  <c:v>1.08</c:v>
                </c:pt>
                <c:pt idx="227">
                  <c:v>1.05</c:v>
                </c:pt>
                <c:pt idx="228">
                  <c:v>1.04</c:v>
                </c:pt>
                <c:pt idx="229">
                  <c:v>1.08</c:v>
                </c:pt>
                <c:pt idx="230">
                  <c:v>1.05</c:v>
                </c:pt>
                <c:pt idx="231">
                  <c:v>1.1100000000000001</c:v>
                </c:pt>
                <c:pt idx="232">
                  <c:v>1.08</c:v>
                </c:pt>
                <c:pt idx="233">
                  <c:v>1.0900000000000001</c:v>
                </c:pt>
                <c:pt idx="234">
                  <c:v>1.1000000000000001</c:v>
                </c:pt>
                <c:pt idx="235">
                  <c:v>1.1499999999999995</c:v>
                </c:pt>
                <c:pt idx="236">
                  <c:v>1.22</c:v>
                </c:pt>
                <c:pt idx="237">
                  <c:v>1.1900000000000004</c:v>
                </c:pt>
                <c:pt idx="238">
                  <c:v>1.2</c:v>
                </c:pt>
                <c:pt idx="239">
                  <c:v>1.2</c:v>
                </c:pt>
                <c:pt idx="240">
                  <c:v>1.33</c:v>
                </c:pt>
                <c:pt idx="241">
                  <c:v>1.32</c:v>
                </c:pt>
                <c:pt idx="242">
                  <c:v>1.78</c:v>
                </c:pt>
                <c:pt idx="243">
                  <c:v>1.78</c:v>
                </c:pt>
                <c:pt idx="244">
                  <c:v>1.7</c:v>
                </c:pt>
                <c:pt idx="245">
                  <c:v>1.9000000000000001</c:v>
                </c:pt>
                <c:pt idx="246">
                  <c:v>1.9000000000000001</c:v>
                </c:pt>
                <c:pt idx="247">
                  <c:v>1.9000000000000001</c:v>
                </c:pt>
                <c:pt idx="248">
                  <c:v>2.0499999999999998</c:v>
                </c:pt>
                <c:pt idx="249">
                  <c:v>1.58</c:v>
                </c:pt>
                <c:pt idx="250">
                  <c:v>1.6</c:v>
                </c:pt>
                <c:pt idx="251">
                  <c:v>1.7</c:v>
                </c:pt>
                <c:pt idx="252">
                  <c:v>1.55</c:v>
                </c:pt>
                <c:pt idx="253">
                  <c:v>1.55</c:v>
                </c:pt>
                <c:pt idx="254">
                  <c:v>1.4</c:v>
                </c:pt>
                <c:pt idx="255">
                  <c:v>1.48</c:v>
                </c:pt>
                <c:pt idx="256">
                  <c:v>1.3800000000000001</c:v>
                </c:pt>
                <c:pt idx="257">
                  <c:v>1.45</c:v>
                </c:pt>
                <c:pt idx="258">
                  <c:v>1.25</c:v>
                </c:pt>
                <c:pt idx="259">
                  <c:v>1</c:v>
                </c:pt>
                <c:pt idx="260">
                  <c:v>1.1299999999999994</c:v>
                </c:pt>
                <c:pt idx="261">
                  <c:v>1.1499999999999995</c:v>
                </c:pt>
                <c:pt idx="262">
                  <c:v>1.1800000000000004</c:v>
                </c:pt>
                <c:pt idx="263">
                  <c:v>1.1299999999999994</c:v>
                </c:pt>
                <c:pt idx="264">
                  <c:v>1.1800000000000004</c:v>
                </c:pt>
                <c:pt idx="265">
                  <c:v>1.1299999999999994</c:v>
                </c:pt>
                <c:pt idx="266">
                  <c:v>1.05</c:v>
                </c:pt>
                <c:pt idx="267">
                  <c:v>1.08</c:v>
                </c:pt>
                <c:pt idx="268">
                  <c:v>1.08</c:v>
                </c:pt>
                <c:pt idx="269">
                  <c:v>1.05</c:v>
                </c:pt>
                <c:pt idx="270">
                  <c:v>1.05</c:v>
                </c:pt>
                <c:pt idx="271">
                  <c:v>1.04</c:v>
                </c:pt>
                <c:pt idx="272">
                  <c:v>1.03</c:v>
                </c:pt>
                <c:pt idx="273">
                  <c:v>1</c:v>
                </c:pt>
                <c:pt idx="274">
                  <c:v>0.96000000000000019</c:v>
                </c:pt>
                <c:pt idx="275">
                  <c:v>0.98</c:v>
                </c:pt>
                <c:pt idx="276">
                  <c:v>0.98</c:v>
                </c:pt>
                <c:pt idx="277">
                  <c:v>0.98</c:v>
                </c:pt>
                <c:pt idx="278">
                  <c:v>0.98</c:v>
                </c:pt>
                <c:pt idx="279">
                  <c:v>0.95000000000000018</c:v>
                </c:pt>
                <c:pt idx="280">
                  <c:v>0.93</c:v>
                </c:pt>
                <c:pt idx="281">
                  <c:v>0.95000000000000018</c:v>
                </c:pt>
                <c:pt idx="282">
                  <c:v>0.94000000000000017</c:v>
                </c:pt>
                <c:pt idx="283">
                  <c:v>0.94000000000000017</c:v>
                </c:pt>
                <c:pt idx="284">
                  <c:v>1</c:v>
                </c:pt>
                <c:pt idx="285">
                  <c:v>1.05</c:v>
                </c:pt>
                <c:pt idx="286">
                  <c:v>1.05</c:v>
                </c:pt>
                <c:pt idx="287">
                  <c:v>1.03</c:v>
                </c:pt>
                <c:pt idx="288">
                  <c:v>1.03</c:v>
                </c:pt>
                <c:pt idx="289">
                  <c:v>1.03</c:v>
                </c:pt>
                <c:pt idx="290">
                  <c:v>1</c:v>
                </c:pt>
                <c:pt idx="291">
                  <c:v>0.93</c:v>
                </c:pt>
                <c:pt idx="292">
                  <c:v>0.95000000000000018</c:v>
                </c:pt>
                <c:pt idx="293">
                  <c:v>0.95000000000000018</c:v>
                </c:pt>
                <c:pt idx="294">
                  <c:v>0.93</c:v>
                </c:pt>
                <c:pt idx="295">
                  <c:v>0.93</c:v>
                </c:pt>
                <c:pt idx="296">
                  <c:v>0.93</c:v>
                </c:pt>
                <c:pt idx="297">
                  <c:v>0.88</c:v>
                </c:pt>
                <c:pt idx="298">
                  <c:v>0.88</c:v>
                </c:pt>
                <c:pt idx="299">
                  <c:v>0.8500000000000002</c:v>
                </c:pt>
                <c:pt idx="300">
                  <c:v>0.83000000000000018</c:v>
                </c:pt>
                <c:pt idx="301">
                  <c:v>0.84000000000000019</c:v>
                </c:pt>
                <c:pt idx="302">
                  <c:v>0.86000000000000021</c:v>
                </c:pt>
                <c:pt idx="303">
                  <c:v>0.86000000000000021</c:v>
                </c:pt>
                <c:pt idx="304">
                  <c:v>0.8500000000000002</c:v>
                </c:pt>
                <c:pt idx="305">
                  <c:v>0.88</c:v>
                </c:pt>
                <c:pt idx="306">
                  <c:v>0.92</c:v>
                </c:pt>
                <c:pt idx="307">
                  <c:v>0.87000000000000022</c:v>
                </c:pt>
                <c:pt idx="308">
                  <c:v>0.9</c:v>
                </c:pt>
                <c:pt idx="309">
                  <c:v>0.87000000000000022</c:v>
                </c:pt>
                <c:pt idx="310">
                  <c:v>0.87000000000000022</c:v>
                </c:pt>
                <c:pt idx="311">
                  <c:v>0.92</c:v>
                </c:pt>
                <c:pt idx="312">
                  <c:v>0.9</c:v>
                </c:pt>
                <c:pt idx="313">
                  <c:v>0.9</c:v>
                </c:pt>
              </c:numCache>
            </c:numRef>
          </c:val>
        </c:ser>
        <c:marker val="1"/>
        <c:axId val="91712512"/>
        <c:axId val="91730688"/>
      </c:lineChart>
      <c:dateAx>
        <c:axId val="91712512"/>
        <c:scaling>
          <c:orientation val="minMax"/>
        </c:scaling>
        <c:axPos val="b"/>
        <c:numFmt formatCode="[$-41D]mmm/yy;@" sourceLinked="0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1730688"/>
        <c:crosses val="autoZero"/>
        <c:auto val="1"/>
        <c:lblOffset val="100"/>
      </c:dateAx>
      <c:valAx>
        <c:axId val="9173068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v-SE"/>
          </a:p>
        </c:txPr>
        <c:crossAx val="91712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690705092458389"/>
          <c:y val="9.2208762366242786E-2"/>
          <c:w val="0.11468373818711752"/>
          <c:h val="0.14069948547826777"/>
        </c:manualLayout>
      </c:layout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sv-SE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4791B942-5C7A-4267-B62B-6796D6AF6DB9}" type="datetimeFigureOut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7AF9E3B5-653E-4C4A-8F72-77030052790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10000"/>
              </a:lnSpc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76F07C30-01EC-49A8-A6A2-828A14FB771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FCA23-AA58-480A-84EF-BFFE2FC01300}" type="slidenum">
              <a:rPr lang="sv-SE" smtClean="0">
                <a:latin typeface="Arial" pitchFamily="34" charset="0"/>
              </a:rPr>
              <a:pPr/>
              <a:t>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A71419BF-F716-40A3-9561-CA50E01F0D98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10</a:t>
            </a:fld>
            <a:endParaRPr lang="sv-SE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A71419BF-F716-40A3-9561-CA50E01F0D98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11</a:t>
            </a:fld>
            <a:endParaRPr lang="sv-SE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D247CF7F-F2AC-40DB-9309-8BEBAE85FAE1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12</a:t>
            </a:fld>
            <a:endParaRPr lang="sv-SE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7DC43B7F-C097-4C5E-9778-677D7ECF00B1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2</a:t>
            </a:fld>
            <a:endParaRPr lang="sv-SE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/>
              <a:t>Priser i EUR/MWh för att hedga CfD för Själland resp. Sverige (Stockholm)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15657F05-09AA-4C8E-B69E-CE30EBF43E82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3</a:t>
            </a:fld>
            <a:endParaRPr lang="sv-SE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/>
              <a:t>Priser i EUR/MWh för att hedga CfD för Själland resp. Sverige (Stockholm)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5AD5C873-1847-4147-A372-8E6408C2ED53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4</a:t>
            </a:fld>
            <a:endParaRPr lang="sv-SE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/>
              <a:t>Priser i EUR/MWh för att hedga CfD för Själland resp. Sverige (Stockholm)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05386910-661B-4941-BD5C-C4208EC522A9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5</a:t>
            </a:fld>
            <a:endParaRPr lang="sv-SE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/>
              <a:t>Priser i EUR/MWh för att hedga CfD för Själland resp. Sverige (Stockholm)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CF100176-129D-496D-896D-7DDE8FCD9A61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7</a:t>
            </a:fld>
            <a:endParaRPr lang="sv-SE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1427BB0D-5D40-434D-B906-394573936A5E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8</a:t>
            </a:fld>
            <a:endParaRPr lang="sv-SE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10000"/>
              </a:lnSpc>
              <a:spcBef>
                <a:spcPct val="20000"/>
              </a:spcBef>
            </a:pPr>
            <a:fld id="{52758622-3E57-49BA-AFB6-671AD8406F18}" type="slidenum">
              <a:rPr lang="sv-SE" sz="1200"/>
              <a:pPr algn="r">
                <a:lnSpc>
                  <a:spcPct val="110000"/>
                </a:lnSpc>
                <a:spcBef>
                  <a:spcPct val="20000"/>
                </a:spcBef>
              </a:pPr>
              <a:t>9</a:t>
            </a:fld>
            <a:endParaRPr lang="sv-SE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latin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810200C2-A8A0-4C95-84CE-70D0BE1FA3C1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97598927-98CE-40DD-B4CD-DF00B8902A2D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115050" y="990600"/>
            <a:ext cx="1581150" cy="4724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371600" y="990600"/>
            <a:ext cx="4591050" cy="4724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AF1EA249-6666-4518-9B78-BF4BC6730B0F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1371600" y="990600"/>
            <a:ext cx="6324600" cy="4724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F25678D3-4E25-40D5-A7E3-99EC6FF200DB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Rubrik, 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71600" y="990600"/>
            <a:ext cx="6324600" cy="7000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71600" y="1905000"/>
            <a:ext cx="3086100" cy="381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10100" y="1905000"/>
            <a:ext cx="3086100" cy="381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DF34A3EE-663E-485C-8B64-57A62936AF9A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Rubrik, text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71600" y="990600"/>
            <a:ext cx="6324600" cy="7000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1371600" y="1905000"/>
            <a:ext cx="3086100" cy="3810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iagram 3"/>
          <p:cNvSpPr>
            <a:spLocks noGrp="1"/>
          </p:cNvSpPr>
          <p:nvPr>
            <p:ph type="chart" sz="half" idx="2"/>
          </p:nvPr>
        </p:nvSpPr>
        <p:spPr>
          <a:xfrm>
            <a:off x="4610100" y="1905000"/>
            <a:ext cx="3086100" cy="3810000"/>
          </a:xfr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140294E7-B8FB-4149-9F12-12EE04FEF990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4771937C-9A1F-4260-9C6A-C7E71C5C8ACB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0B1BF9BF-8CAD-4191-A524-795421317B3F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71600" y="1905000"/>
            <a:ext cx="30861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30861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279BF137-DD65-4C8E-B208-7D4E0B6D5AC8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F29C44F2-8920-46E6-A628-60B414FF7008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1868DC39-5D82-41C8-A377-3FFBA9D32272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C96F0D3B-D279-4C7D-973E-BD3594F44C48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2B001933-18F7-4131-A625-A2AE4D0B1D92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BC44450F-943F-41BD-84CF-0E649875B5BD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990600"/>
            <a:ext cx="63246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905000"/>
            <a:ext cx="6324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Bef>
                <a:spcPct val="0"/>
              </a:spcBef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sv-SE"/>
              <a:t>Affärsverken AB  </a:t>
            </a:r>
            <a:r>
              <a:rPr lang="sv-SE" sz="1000" b="1"/>
              <a:t>|</a:t>
            </a:r>
            <a:r>
              <a:rPr lang="sv-SE"/>
              <a:t>  Förnamn Efternamn  </a:t>
            </a:r>
            <a:r>
              <a:rPr lang="sv-SE" sz="1000" b="1"/>
              <a:t>|</a:t>
            </a:r>
            <a:r>
              <a:rPr lang="sv-SE"/>
              <a:t>  </a:t>
            </a:r>
            <a:fld id="{8EDEAF16-4216-4298-9ADA-4E7F6B5BCFDE}" type="datetime1">
              <a:rPr lang="sv-SE"/>
              <a:pPr>
                <a:defRPr/>
              </a:pPr>
              <a:t>2010-05-20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4008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defRPr sz="8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86600" y="6372225"/>
            <a:ext cx="16684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57200" y="6019800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2000" y="6019800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1" descr="bild_topp_bred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228600"/>
            <a:ext cx="91440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192088" indent="-1920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88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954088" indent="-1920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333500" indent="-188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712913" indent="-1857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170113" indent="-185738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627313" indent="-185738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084513" indent="-185738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541713" indent="-185738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datum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Affärsverken AB  </a:t>
            </a:r>
            <a:r>
              <a:rPr lang="sv-SE" sz="1000" b="1" smtClean="0">
                <a:latin typeface="Arial" pitchFamily="34" charset="0"/>
              </a:rPr>
              <a:t>|</a:t>
            </a:r>
            <a:r>
              <a:rPr lang="sv-SE" smtClean="0">
                <a:latin typeface="Arial" pitchFamily="34" charset="0"/>
              </a:rPr>
              <a:t>  Förnamn Efternamn  </a:t>
            </a:r>
            <a:r>
              <a:rPr lang="sv-SE" sz="1000" b="1" smtClean="0">
                <a:latin typeface="Arial" pitchFamily="34" charset="0"/>
              </a:rPr>
              <a:t>|</a:t>
            </a:r>
            <a:r>
              <a:rPr lang="sv-SE" smtClean="0">
                <a:latin typeface="Arial" pitchFamily="34" charset="0"/>
              </a:rPr>
              <a:t>  </a:t>
            </a:r>
            <a:fld id="{1D1D353A-BE3B-4515-B1B9-D12071A4171B}" type="datetime1">
              <a:rPr lang="sv-SE" smtClean="0">
                <a:latin typeface="Arial" pitchFamily="34" charset="0"/>
              </a:rPr>
              <a:pPr/>
              <a:t>2010-05-20</a:t>
            </a:fld>
            <a:endParaRPr lang="sv-SE" smtClean="0">
              <a:latin typeface="Arial" pitchFamily="34" charset="0"/>
            </a:endParaRPr>
          </a:p>
        </p:txBody>
      </p:sp>
      <p:pic>
        <p:nvPicPr>
          <p:cNvPr id="2051" name="Picture 8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304800"/>
            <a:ext cx="1668463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4643438" y="3857625"/>
            <a:ext cx="403225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b"/>
          <a:lstStyle/>
          <a:p>
            <a:pPr marL="192088" indent="-192088" algn="ctr">
              <a:lnSpc>
                <a:spcPct val="110000"/>
              </a:lnSpc>
              <a:spcBef>
                <a:spcPct val="20000"/>
              </a:spcBef>
            </a:pPr>
            <a:r>
              <a:rPr lang="sv-SE" sz="2600" b="1" dirty="0" err="1" smtClean="0"/>
              <a:t>Elområden</a:t>
            </a:r>
            <a:endParaRPr lang="sv-SE" sz="2600" b="1" dirty="0" smtClean="0"/>
          </a:p>
          <a:p>
            <a:pPr marL="192088" indent="-192088" algn="ctr">
              <a:lnSpc>
                <a:spcPct val="110000"/>
              </a:lnSpc>
              <a:spcBef>
                <a:spcPct val="20000"/>
              </a:spcBef>
            </a:pPr>
            <a:r>
              <a:rPr lang="sv-SE" sz="2600" b="1" dirty="0" smtClean="0"/>
              <a:t> </a:t>
            </a:r>
            <a:r>
              <a:rPr lang="sv-SE" sz="2600" b="1" dirty="0"/>
              <a:t>inom Sverige</a:t>
            </a:r>
          </a:p>
          <a:p>
            <a:pPr marL="192088" indent="-192088" algn="r">
              <a:lnSpc>
                <a:spcPct val="110000"/>
              </a:lnSpc>
              <a:spcBef>
                <a:spcPct val="20000"/>
              </a:spcBef>
            </a:pPr>
            <a:r>
              <a:rPr lang="sv-SE" sz="1500" b="1" dirty="0"/>
              <a:t>Anders Karmehed, Affärsområdeschef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/>
          </p:cNvGraphicFramePr>
          <p:nvPr/>
        </p:nvGraphicFramePr>
        <p:xfrm>
          <a:off x="1071538" y="1071546"/>
          <a:ext cx="7286675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/>
          </p:cNvGraphicFramePr>
          <p:nvPr/>
        </p:nvGraphicFramePr>
        <p:xfrm>
          <a:off x="1000100" y="1071546"/>
          <a:ext cx="7143799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/>
          </p:cNvGraphicFramePr>
          <p:nvPr/>
        </p:nvGraphicFramePr>
        <p:xfrm>
          <a:off x="1209674" y="952500"/>
          <a:ext cx="7005663" cy="5119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5" descr="http://webcluster.montelpowernews.com/Controls/Graph/TechnicalAnalysis/CreateTAasPNGComp3.ashx"/>
          <p:cNvSpPr>
            <a:spLocks noChangeAspect="1" noChangeArrowheads="1"/>
          </p:cNvSpPr>
          <p:nvPr/>
        </p:nvSpPr>
        <p:spPr bwMode="auto">
          <a:xfrm>
            <a:off x="49213" y="-1063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8434" name="AutoShape 7" descr="http://webcluster.montelpowernews.com/Controls/Graph/TechnicalAnalysis/CreateTAasPNGComp3.ashx"/>
          <p:cNvSpPr>
            <a:spLocks noChangeAspect="1" noChangeArrowheads="1"/>
          </p:cNvSpPr>
          <p:nvPr/>
        </p:nvSpPr>
        <p:spPr bwMode="auto">
          <a:xfrm>
            <a:off x="49213" y="-1063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8435" name="AutoShape 9" descr="http://webcluster.montelpowernews.com/Controls/Graph/TechnicalAnalysis/CreateTAasPNGComp3.ashx"/>
          <p:cNvSpPr>
            <a:spLocks noChangeAspect="1" noChangeArrowheads="1"/>
          </p:cNvSpPr>
          <p:nvPr/>
        </p:nvSpPr>
        <p:spPr bwMode="auto">
          <a:xfrm>
            <a:off x="49213" y="-1063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pic>
        <p:nvPicPr>
          <p:cNvPr id="18436" name="Bildobjekt 6" descr="oil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63613"/>
            <a:ext cx="7358063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dynamic.nordpool.com/marketinfo/elspot/stockholm/last8-se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071546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643042" y="1500174"/>
          <a:ext cx="54864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1" name="textruta 5"/>
          <p:cNvSpPr txBox="1">
            <a:spLocks noChangeArrowheads="1"/>
          </p:cNvSpPr>
          <p:nvPr/>
        </p:nvSpPr>
        <p:spPr bwMode="auto">
          <a:xfrm>
            <a:off x="3000375" y="1000125"/>
            <a:ext cx="2643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000" b="1"/>
              <a:t>Spot 1/12 till 19/3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Grp="1"/>
          </p:cNvGraphicFramePr>
          <p:nvPr/>
        </p:nvGraphicFramePr>
        <p:xfrm>
          <a:off x="357158" y="857232"/>
          <a:ext cx="8424888" cy="5543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1214422"/>
            <a:ext cx="4786346" cy="509588"/>
          </a:xfrm>
        </p:spPr>
        <p:txBody>
          <a:bodyPr/>
          <a:lstStyle/>
          <a:p>
            <a:r>
              <a:rPr lang="sv-SE" b="1" dirty="0" smtClean="0"/>
              <a:t>Flaskhalsar i stamnätet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1341438"/>
            <a:ext cx="2493963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85720" y="2428868"/>
            <a:ext cx="4857754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sv-SE" sz="1800" dirty="0"/>
              <a:t> Produktion i norr, konsumtion i söder</a:t>
            </a:r>
          </a:p>
          <a:p>
            <a:pPr>
              <a:buFontTx/>
              <a:buChar char="-"/>
            </a:pPr>
            <a:r>
              <a:rPr lang="sv-SE" sz="1800" dirty="0" smtClean="0"/>
              <a:t> Motköp och Exportbegränsningar </a:t>
            </a:r>
            <a:endParaRPr lang="sv-SE" sz="1800" dirty="0"/>
          </a:p>
          <a:p>
            <a:pPr>
              <a:buFontTx/>
              <a:buChar char="-"/>
            </a:pPr>
            <a:r>
              <a:rPr lang="sv-SE" sz="1800" dirty="0"/>
              <a:t> </a:t>
            </a:r>
            <a:r>
              <a:rPr lang="sv-SE" sz="1800" dirty="0" smtClean="0"/>
              <a:t>Förstärkningar och ny produktion?</a:t>
            </a:r>
          </a:p>
          <a:p>
            <a:pPr>
              <a:buFontTx/>
              <a:buChar char="-"/>
            </a:pPr>
            <a:r>
              <a:rPr lang="sv-SE" sz="1800" dirty="0" smtClean="0"/>
              <a:t> Kritik från omvärlden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42844" y="4071942"/>
            <a:ext cx="5942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800" b="1" dirty="0"/>
              <a:t>Aktuellt ”Erbjudande” från SVK till </a:t>
            </a:r>
            <a:r>
              <a:rPr lang="sv-SE" sz="1800" b="1" dirty="0" err="1"/>
              <a:t>EU-Komissionen</a:t>
            </a:r>
            <a:r>
              <a:rPr lang="sv-SE" sz="1800" b="1" dirty="0"/>
              <a:t> </a:t>
            </a:r>
            <a:endParaRPr lang="en-GB" sz="1800" b="1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85720" y="4643446"/>
            <a:ext cx="500066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sv-SE" sz="1800" dirty="0" smtClean="0"/>
              <a:t> Snitt </a:t>
            </a:r>
            <a:r>
              <a:rPr lang="sv-SE" sz="1800" dirty="0"/>
              <a:t>1, 2 och 4</a:t>
            </a:r>
          </a:p>
          <a:p>
            <a:pPr>
              <a:buFontTx/>
              <a:buChar char="-"/>
            </a:pPr>
            <a:r>
              <a:rPr lang="sv-SE" sz="1800" dirty="0"/>
              <a:t> Införandedatum 1 </a:t>
            </a:r>
            <a:r>
              <a:rPr lang="sv-SE" sz="1800" dirty="0" smtClean="0"/>
              <a:t>november </a:t>
            </a:r>
            <a:r>
              <a:rPr lang="sv-SE" sz="1800" dirty="0"/>
              <a:t>2011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ChangeArrowheads="1"/>
          </p:cNvSpPr>
          <p:nvPr/>
        </p:nvSpPr>
        <p:spPr bwMode="auto">
          <a:xfrm>
            <a:off x="785786" y="2428868"/>
            <a:ext cx="78581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28675" eaLnBrk="0" hangingPunct="0"/>
            <a:r>
              <a:rPr lang="sv-SE" sz="2000" dirty="0">
                <a:ea typeface="Calibri" pitchFamily="34" charset="0"/>
                <a:cs typeface="Times New Roman" pitchFamily="18" charset="0"/>
              </a:rPr>
              <a:t>		     </a:t>
            </a: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			Konsumtion		Produktion	</a:t>
            </a: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SE </a:t>
            </a:r>
            <a:r>
              <a:rPr lang="sv-SE" sz="2400" dirty="0">
                <a:ea typeface="Calibri" pitchFamily="34" charset="0"/>
                <a:cs typeface="Times New Roman" pitchFamily="18" charset="0"/>
              </a:rPr>
              <a:t>1                      </a:t>
            </a:r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6 %		       11 %	</a:t>
            </a:r>
            <a:endParaRPr lang="sv-SE" sz="2400" dirty="0">
              <a:ea typeface="Calibri" pitchFamily="34" charset="0"/>
              <a:cs typeface="Times New Roman" pitchFamily="18" charset="0"/>
            </a:endParaRP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SE </a:t>
            </a:r>
            <a:r>
              <a:rPr lang="sv-SE" sz="2400" dirty="0">
                <a:ea typeface="Calibri" pitchFamily="34" charset="0"/>
                <a:cs typeface="Times New Roman" pitchFamily="18" charset="0"/>
              </a:rPr>
              <a:t>2                    </a:t>
            </a:r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13 %		       28 %</a:t>
            </a:r>
            <a:endParaRPr lang="sv-SE" sz="2400" dirty="0">
              <a:ea typeface="Calibri" pitchFamily="34" charset="0"/>
              <a:cs typeface="Times New Roman" pitchFamily="18" charset="0"/>
            </a:endParaRP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SE </a:t>
            </a:r>
            <a:r>
              <a:rPr lang="sv-SE" sz="2400" dirty="0">
                <a:ea typeface="Calibri" pitchFamily="34" charset="0"/>
                <a:cs typeface="Times New Roman" pitchFamily="18" charset="0"/>
              </a:rPr>
              <a:t>3                    </a:t>
            </a:r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62 %		       57 %	</a:t>
            </a:r>
            <a:endParaRPr lang="sv-SE" sz="2400" dirty="0">
              <a:ea typeface="Calibri" pitchFamily="34" charset="0"/>
              <a:cs typeface="Times New Roman" pitchFamily="18" charset="0"/>
            </a:endParaRP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SE </a:t>
            </a:r>
            <a:r>
              <a:rPr lang="sv-SE" sz="2400" dirty="0">
                <a:ea typeface="Calibri" pitchFamily="34" charset="0"/>
                <a:cs typeface="Times New Roman" pitchFamily="18" charset="0"/>
              </a:rPr>
              <a:t>4                    </a:t>
            </a:r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19 %		         4 %	</a:t>
            </a:r>
          </a:p>
          <a:p>
            <a:pPr indent="828675" eaLnBrk="0" hangingPunct="0"/>
            <a:endParaRPr lang="sv-SE" sz="20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57290" y="1357298"/>
            <a:ext cx="6324600" cy="5095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Fördelning </a:t>
            </a:r>
            <a:r>
              <a:rPr kumimoji="0" lang="sv-SE" sz="26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de olika områdena</a:t>
            </a:r>
            <a:endParaRPr kumimoji="0" lang="sv-SE" sz="26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813" y="2286000"/>
            <a:ext cx="3000375" cy="1214438"/>
          </a:xfrm>
        </p:spPr>
        <p:txBody>
          <a:bodyPr/>
          <a:lstStyle/>
          <a:p>
            <a:pPr algn="ctr" eaLnBrk="1" hangingPunct="1"/>
            <a:r>
              <a:rPr lang="sv-SE" sz="2200" b="1" smtClean="0"/>
              <a:t>Anmälningsområde</a:t>
            </a:r>
            <a:br>
              <a:rPr lang="sv-SE" sz="2200" b="1" smtClean="0"/>
            </a:br>
            <a:r>
              <a:rPr lang="sv-SE" sz="2200" b="1" smtClean="0"/>
              <a:t>vs.</a:t>
            </a:r>
            <a:br>
              <a:rPr lang="sv-SE" sz="2200" b="1" smtClean="0"/>
            </a:br>
            <a:r>
              <a:rPr lang="sv-SE" sz="2200" b="1" smtClean="0"/>
              <a:t>Prisområde</a:t>
            </a:r>
          </a:p>
        </p:txBody>
      </p:sp>
      <p:pic>
        <p:nvPicPr>
          <p:cNvPr id="5122" name="Picture 2" descr="http://wwwdynamic.nordpool.com/marketinfo/exchange/map/2010-03-2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857232"/>
            <a:ext cx="3905248" cy="53253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857250" y="1339850"/>
            <a:ext cx="7643813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28675" eaLnBrk="0" hangingPunct="0"/>
            <a:r>
              <a:rPr lang="sv-SE" sz="2000" dirty="0">
                <a:ea typeface="Calibri" pitchFamily="34" charset="0"/>
                <a:cs typeface="Times New Roman" pitchFamily="18" charset="0"/>
              </a:rPr>
              <a:t>		</a:t>
            </a:r>
            <a:r>
              <a:rPr lang="sv-SE" sz="2600" b="1" dirty="0">
                <a:ea typeface="Calibri" pitchFamily="34" charset="0"/>
                <a:cs typeface="Times New Roman" pitchFamily="18" charset="0"/>
              </a:rPr>
              <a:t>Konsekvenser</a:t>
            </a:r>
            <a:r>
              <a:rPr lang="sv-SE" sz="2400" dirty="0">
                <a:ea typeface="Calibri" pitchFamily="34" charset="0"/>
                <a:cs typeface="Times New Roman" pitchFamily="18" charset="0"/>
              </a:rPr>
              <a:t>:</a:t>
            </a:r>
          </a:p>
          <a:p>
            <a:pPr indent="828675" eaLnBrk="0" hangingPunct="0"/>
            <a:endParaRPr lang="sv-SE" sz="2000" dirty="0" smtClean="0">
              <a:ea typeface="Calibri" pitchFamily="34" charset="0"/>
              <a:cs typeface="Times New Roman" pitchFamily="18" charset="0"/>
            </a:endParaRP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Dyrare för kunder i södra Sverige !</a:t>
            </a: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Mindre betalt för produktion i norra Sverige !</a:t>
            </a: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Färre nyinvesteringar i norr, t.ex. i vindkraft?</a:t>
            </a: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Importera mer dansk kolkraft och köra olja i Karlshamn?</a:t>
            </a: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Fastpris </a:t>
            </a:r>
            <a:r>
              <a:rPr lang="sv-SE" sz="2000" dirty="0">
                <a:ea typeface="Calibri" pitchFamily="34" charset="0"/>
                <a:cs typeface="Times New Roman" pitchFamily="18" charset="0"/>
              </a:rPr>
              <a:t>får olika kostnader/riskbilder</a:t>
            </a:r>
          </a:p>
          <a:p>
            <a:pPr indent="828675" eaLnBrk="0" hangingPunct="0">
              <a:buFontTx/>
              <a:buChar char="-"/>
            </a:pP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= Olika prislistor för olika områden inom Sverige?</a:t>
            </a:r>
            <a:endParaRPr lang="sv-SE" sz="2000" dirty="0">
              <a:ea typeface="Calibri" pitchFamily="34" charset="0"/>
              <a:cs typeface="Times New Roman" pitchFamily="18" charset="0"/>
            </a:endParaRPr>
          </a:p>
          <a:p>
            <a:pPr indent="828675" eaLnBrk="0" hangingPunct="0">
              <a:buFontTx/>
              <a:buChar char="-"/>
            </a:pPr>
            <a:r>
              <a:rPr lang="sv-SE" sz="2000" dirty="0">
                <a:ea typeface="Calibri" pitchFamily="34" charset="0"/>
                <a:cs typeface="Times New Roman" pitchFamily="18" charset="0"/>
              </a:rPr>
              <a:t>Störst </a:t>
            </a:r>
            <a:r>
              <a:rPr lang="sv-SE" sz="2000" dirty="0" smtClean="0">
                <a:ea typeface="Calibri" pitchFamily="34" charset="0"/>
                <a:cs typeface="Times New Roman" pitchFamily="18" charset="0"/>
              </a:rPr>
              <a:t>svängningar i söder</a:t>
            </a:r>
            <a:endParaRPr lang="sv-SE" sz="20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57224" y="4714884"/>
            <a:ext cx="78581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828675" eaLnBrk="0" hangingPunct="0"/>
            <a:r>
              <a:rPr lang="sv-SE" sz="2000" dirty="0">
                <a:ea typeface="Calibri" pitchFamily="34" charset="0"/>
                <a:cs typeface="Times New Roman" pitchFamily="18" charset="0"/>
              </a:rPr>
              <a:t>		     </a:t>
            </a:r>
          </a:p>
          <a:p>
            <a:pPr indent="828675" eaLnBrk="0" hangingPunct="0"/>
            <a:r>
              <a:rPr lang="sv-SE" sz="2400" dirty="0" smtClean="0">
                <a:ea typeface="Calibri" pitchFamily="34" charset="0"/>
                <a:cs typeface="Times New Roman" pitchFamily="18" charset="0"/>
              </a:rPr>
              <a:t>Hur dyrt kan det bli ??</a:t>
            </a:r>
            <a:endParaRPr lang="sv-SE" sz="2400" dirty="0">
              <a:ea typeface="Calibri" pitchFamily="34" charset="0"/>
              <a:cs typeface="Times New Roman" pitchFamily="18" charset="0"/>
            </a:endParaRPr>
          </a:p>
          <a:p>
            <a:pPr indent="828675" eaLnBrk="0" hangingPunct="0"/>
            <a:endParaRPr lang="sv-SE" sz="2000" dirty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Affv_PPTmall_topp">
  <a:themeElements>
    <a:clrScheme name="Affv_PPTmall_top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fv_PPTmall_to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92088" marR="0" indent="-192088" algn="l" defTabSz="9144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92088" marR="0" indent="-192088" algn="l" defTabSz="914400" rtl="0" eaLnBrk="1" fontAlgn="base" latinLnBrk="0" hangingPunct="1">
          <a:lnSpc>
            <a:spcPct val="11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ffv_PPTmall_top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v_PPTmall_top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v_PPTmall_top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v_PPTmall_top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v_PPTmall_top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v_PPTmall_top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v_PPTmall_top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ffv_PPTmall_top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ffv_PPTmall_topp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ffv_PPTmall_top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ffv_PPTmall_topp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Affv_PPTmall_topp</Template>
  <TotalTime>818</TotalTime>
  <Words>153</Words>
  <Application>Microsoft Office PowerPoint</Application>
  <PresentationFormat>Bildspel på skärmen (4:3)</PresentationFormat>
  <Paragraphs>50</Paragraphs>
  <Slides>12</Slides>
  <Notes>12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Affv_PPTmall_topp</vt:lpstr>
      <vt:lpstr>Bild 1</vt:lpstr>
      <vt:lpstr>Bild 2</vt:lpstr>
      <vt:lpstr>Bild 3</vt:lpstr>
      <vt:lpstr>Bild 4</vt:lpstr>
      <vt:lpstr>Bild 5</vt:lpstr>
      <vt:lpstr>Flaskhalsar i stamnätet</vt:lpstr>
      <vt:lpstr>Bild 7</vt:lpstr>
      <vt:lpstr>Anmälningsområde vs. Prisområde</vt:lpstr>
      <vt:lpstr>Bild 9</vt:lpstr>
      <vt:lpstr>Bild 10</vt:lpstr>
      <vt:lpstr>Bild 11</vt:lpstr>
      <vt:lpstr>Bild 12</vt:lpstr>
    </vt:vector>
  </TitlesOfParts>
  <Manager/>
  <Company>Affärsverken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för Sturkö</dc:title>
  <dc:subject>Elhandel</dc:subject>
  <dc:creator>andkar</dc:creator>
  <cp:keywords>Elområden, elpriser</cp:keywords>
  <dc:description/>
  <cp:lastModifiedBy>andkar</cp:lastModifiedBy>
  <cp:revision>38</cp:revision>
  <dcterms:created xsi:type="dcterms:W3CDTF">2008-11-06T12:31:04Z</dcterms:created>
  <dcterms:modified xsi:type="dcterms:W3CDTF">2010-05-20T09:37:12Z</dcterms:modified>
  <cp:category/>
</cp:coreProperties>
</file>